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lang="kk-KZ" altLang="zh-CN" sz="1200" b="1" i="1" baseline="0" dirty="0" smtClean="0">
                          <a:solidFill>
                            <a:srgbClr val="000000"/>
                          </a:solidFill>
                          <a:latin typeface="Times New Roman" pitchFamily="18" charset="0"/>
                          <a:cs typeface="Times New Roman" pitchFamily="18" charset="0"/>
                        </a:rPr>
                        <a:t>желтоқсан</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01 </a:t>
            </a:r>
            <a:r>
              <a:rPr lang="kk-KZ" altLang="ru-RU" sz="1200" b="1" dirty="0" smtClean="0">
                <a:solidFill>
                  <a:srgbClr val="000000"/>
                </a:solidFill>
                <a:latin typeface="Times New Roman" pitchFamily="18" charset="0"/>
                <a:cs typeface="Times New Roman" pitchFamily="18" charset="0"/>
              </a:rPr>
              <a:t>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613231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4953000" y="260648"/>
            <a:ext cx="4824536" cy="1769715"/>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02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01 </a:t>
            </a:r>
            <a:r>
              <a:rPr lang="kk-KZ" altLang="ru-RU" sz="1100" b="1" dirty="0" smtClean="0">
                <a:solidFill>
                  <a:srgbClr val="000000"/>
                </a:solidFill>
                <a:latin typeface="Times New Roman" pitchFamily="18" charset="0"/>
                <a:cs typeface="Times New Roman" pitchFamily="18" charset="0"/>
              </a:rPr>
              <a:t>желтоқсаннан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желтоқсанға </a:t>
            </a:r>
          </a:p>
          <a:p>
            <a:pPr algn="ct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сағатқа </a:t>
            </a:r>
            <a:r>
              <a:rPr lang="ru-RU" altLang="ru-RU" sz="1100" b="1" dirty="0" err="1">
                <a:solidFill>
                  <a:srgbClr val="000000"/>
                </a:solidFill>
                <a:latin typeface="Times New Roman" pitchFamily="18" charset="0"/>
                <a:cs typeface="Times New Roman" pitchFamily="18" charset="0"/>
              </a:rPr>
              <a:t>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Солтүстік-шығыстан жел соғады, күші 7-12 м/с. Ауа температурасы  түнде 23-25, күндіз 16-18 градус аяз..</a:t>
            </a:r>
            <a:endParaRPr lang="ru-RU" altLang="ru-RU" sz="1100" b="1" dirty="0" smtClean="0">
              <a:solidFill>
                <a:srgbClr val="000000"/>
              </a:solidFill>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03 </a:t>
            </a:r>
            <a:r>
              <a:rPr lang="kk-KZ" altLang="ru-RU" sz="1100" b="1" dirty="0" smtClean="0">
                <a:solidFill>
                  <a:srgbClr val="000000"/>
                </a:solidFill>
                <a:latin typeface="Times New Roman" pitchFamily="18" charset="0"/>
                <a:cs typeface="Times New Roman" pitchFamily="18" charset="0"/>
              </a:rPr>
              <a:t>желтоқсан</a:t>
            </a:r>
            <a:r>
              <a:rPr lang="kk-KZ" sz="1100" b="1" dirty="0" smtClean="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indent="182563" algn="ctr"/>
            <a:r>
              <a:rPr lang="ru-RU" altLang="ru-RU" sz="1000" b="1" dirty="0" smtClean="0">
                <a:solidFill>
                  <a:srgbClr val="000000"/>
                </a:solidFill>
                <a:latin typeface="Times New Roman" pitchFamily="18" charset="0"/>
                <a:cs typeface="Times New Roman" pitchFamily="18" charset="0"/>
              </a:rPr>
              <a:t>2022 </a:t>
            </a:r>
            <a:r>
              <a:rPr lang="ru-RU" altLang="ru-RU" sz="1000" b="1" dirty="0" err="1" smtClean="0">
                <a:solidFill>
                  <a:srgbClr val="000000"/>
                </a:solidFill>
                <a:latin typeface="Times New Roman" pitchFamily="18" charset="0"/>
                <a:cs typeface="Times New Roman" pitchFamily="18" charset="0"/>
              </a:rPr>
              <a:t>жылғы</a:t>
            </a:r>
            <a:r>
              <a:rPr lang="ru-RU" altLang="ru-RU" sz="1000" b="1" dirty="0" smtClean="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 02 желтоқсаннан </a:t>
            </a:r>
            <a:r>
              <a:rPr lang="ru-RU" altLang="ru-RU" sz="1000" b="1" dirty="0" smtClean="0">
                <a:solidFill>
                  <a:srgbClr val="000000"/>
                </a:solidFill>
                <a:latin typeface="Times New Roman" pitchFamily="18" charset="0"/>
                <a:cs typeface="Times New Roman" pitchFamily="18" charset="0"/>
              </a:rPr>
              <a:t>21 </a:t>
            </a:r>
            <a:r>
              <a:rPr lang="ru-RU" altLang="ru-RU" sz="1000" b="1" dirty="0" err="1" smtClean="0">
                <a:solidFill>
                  <a:srgbClr val="000000"/>
                </a:solidFill>
                <a:latin typeface="Times New Roman" pitchFamily="18" charset="0"/>
                <a:cs typeface="Times New Roman" pitchFamily="18" charset="0"/>
              </a:rPr>
              <a:t>сағаттан </a:t>
            </a:r>
            <a:r>
              <a:rPr lang="ru-RU" altLang="ru-RU" sz="1000" b="1" dirty="0" smtClean="0">
                <a:solidFill>
                  <a:srgbClr val="000000"/>
                </a:solidFill>
                <a:latin typeface="Times New Roman" pitchFamily="18" charset="0"/>
                <a:cs typeface="Times New Roman" pitchFamily="18" charset="0"/>
              </a:rPr>
              <a:t>03 </a:t>
            </a:r>
            <a:r>
              <a:rPr lang="ru-RU" altLang="ru-RU" sz="1000" b="1" dirty="0" err="1" smtClean="0">
                <a:solidFill>
                  <a:srgbClr val="000000"/>
                </a:solidFill>
                <a:latin typeface="Times New Roman" pitchFamily="18" charset="0"/>
                <a:cs typeface="Times New Roman" pitchFamily="18" charset="0"/>
              </a:rPr>
              <a:t>желтоқсанға </a:t>
            </a:r>
            <a:r>
              <a:rPr lang="ru-RU" sz="1000" b="1" dirty="0" smtClean="0">
                <a:solidFill>
                  <a:srgbClr val="000000"/>
                </a:solidFill>
                <a:latin typeface="Times New Roman" pitchFamily="18" charset="0"/>
                <a:cs typeface="Times New Roman" pitchFamily="18" charset="0"/>
              </a:rPr>
              <a:t>09 </a:t>
            </a:r>
            <a:r>
              <a:rPr lang="ru-RU" altLang="ru-RU" sz="1000" b="1" dirty="0" err="1" smtClean="0">
                <a:solidFill>
                  <a:srgbClr val="000000"/>
                </a:solidFill>
                <a:latin typeface="Times New Roman" pitchFamily="18" charset="0"/>
                <a:cs typeface="Times New Roman" pitchFamily="18" charset="0"/>
              </a:rPr>
              <a:t>сағатқа дейін</a:t>
            </a:r>
            <a:r>
              <a:rPr lang="ru-RU" altLang="ru-RU" sz="1000" b="1" dirty="0" smtClean="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Жауын-шашынсыз. Солтүстік-шығыстан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желтоқсанда, </a:t>
            </a:r>
            <a:r>
              <a:rPr lang="ru-RU" sz="1100" dirty="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0677" y="238800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Петропавл</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№1-ш.Валаранов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 ( </a:t>
            </a:r>
            <a:r>
              <a:rPr lang="ru-RU" altLang="ru-RU" sz="1200" dirty="0" err="1">
                <a:solidFill>
                  <a:srgbClr val="000000"/>
                </a:solidFill>
                <a:latin typeface="Times New Roman" panose="02020603050405020304" pitchFamily="18" charset="0"/>
                <a:cs typeface="Times New Roman" panose="02020603050405020304" pitchFamily="18" charset="0"/>
              </a:rPr>
              <a:t>Валаранов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2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(М. </a:t>
            </a:r>
            <a:r>
              <a:rPr lang="ru-RU" altLang="ru-RU" sz="1200" dirty="0" err="1">
                <a:solidFill>
                  <a:srgbClr val="000000"/>
                </a:solidFill>
                <a:latin typeface="Times New Roman" panose="02020603050405020304" pitchFamily="18" charset="0"/>
                <a:cs typeface="Times New Roman" panose="02020603050405020304" pitchFamily="18" charset="0"/>
              </a:rPr>
              <a:t>Жамабаев</a:t>
            </a:r>
            <a:r>
              <a:rPr lang="ru-RU" altLang="ru-RU" sz="12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200" dirty="0">
                <a:solidFill>
                  <a:srgbClr val="000000"/>
                </a:solidFill>
                <a:latin typeface="Times New Roman" panose="02020603050405020304" pitchFamily="18" charset="0"/>
                <a:cs typeface="Times New Roman" panose="02020603050405020304" pitchFamily="18" charset="0"/>
              </a:rPr>
              <a:t>№5-ул.Тұрақ, 157а (</a:t>
            </a:r>
            <a:r>
              <a:rPr lang="ru-RU" altLang="ru-RU" sz="1200" dirty="0" err="1">
                <a:solidFill>
                  <a:srgbClr val="000000"/>
                </a:solidFill>
                <a:latin typeface="Times New Roman" panose="02020603050405020304" pitchFamily="18" charset="0"/>
                <a:cs typeface="Times New Roman" panose="02020603050405020304" pitchFamily="18" charset="0"/>
              </a:rPr>
              <a:t>тұрақ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2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200" dirty="0" err="1">
                <a:solidFill>
                  <a:srgbClr val="000000"/>
                </a:solidFill>
                <a:latin typeface="Times New Roman" panose="02020603050405020304" pitchFamily="18" charset="0"/>
                <a:cs typeface="Times New Roman" panose="02020603050405020304" pitchFamily="18" charset="0"/>
              </a:rPr>
              <a:t>мерейтой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3т)</a:t>
            </a:r>
            <a:endParaRPr lang="ru-RU" altLang="ru-RU" sz="1200" dirty="0">
              <a:latin typeface="Times New Roman" panose="02020603050405020304" pitchFamily="18" charset="0"/>
              <a:cs typeface="Times New Roman" panose="02020603050405020304" pitchFamily="18" charset="0"/>
            </a:endParaRPr>
          </a:p>
          <a:p>
            <a:pPr eaLnBrk="0" hangingPunct="0"/>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endParaRPr lang="ru-RU" sz="12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13153</TotalTime>
  <Words>550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2481</cp:revision>
  <cp:lastPrinted>2021-07-01T03:56:27Z</cp:lastPrinted>
  <dcterms:created xsi:type="dcterms:W3CDTF">2018-03-27T06:03:00Z</dcterms:created>
  <dcterms:modified xsi:type="dcterms:W3CDTF">2022-12-01T09:07:18Z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