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261366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снег, поземок.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днем 10-12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снег.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7-12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719511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7" y="2809594"/>
            <a:ext cx="4808537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1"/>
            <a:ext cx="4294190" cy="1712097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1720" y="4280161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14816</TotalTime>
  <Words>550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2519</cp:revision>
  <cp:lastPrinted>2021-07-01T03:56:27Z</cp:lastPrinted>
  <dcterms:created xsi:type="dcterms:W3CDTF">2018-03-27T06:03:00Z</dcterms:created>
  <dcterms:modified xsi:type="dcterms:W3CDTF">2022-12-01T08:52:08Z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