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78490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23-25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68438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декабря, ночью 03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4223" y="2636912"/>
            <a:ext cx="466108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16037</TotalTime>
  <Words>562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2557</cp:revision>
  <cp:lastPrinted>2021-07-01T03:56:27Z</cp:lastPrinted>
  <dcterms:created xsi:type="dcterms:W3CDTF">2018-03-27T06:03:00Z</dcterms:created>
  <dcterms:modified xsi:type="dcterms:W3CDTF">2022-12-01T08:59:32Z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