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515419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 декабря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456957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2-7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2 декабря</a:t>
            </a:r>
          </a:p>
          <a:p>
            <a:pPr lvl="0" indent="144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декабря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2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endParaRPr lang="ru-RU" sz="11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восточный,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13-15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Козлова 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17612</TotalTime>
  <Words>603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2899</cp:revision>
  <cp:lastPrinted>2021-07-01T03:56:27Z</cp:lastPrinted>
  <dcterms:created xsi:type="dcterms:W3CDTF">2018-03-27T06:03:00Z</dcterms:created>
  <dcterms:modified xsi:type="dcterms:W3CDTF">2022-11-30T08:58:09Z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