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039367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30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қараша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30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914131"/>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01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30 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01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a:lnSpc>
                <a:spcPct val="107000"/>
              </a:lnSpc>
              <a:spcAft>
                <a:spcPts val="0"/>
              </a:spcAft>
            </a:pPr>
            <a:r>
              <a:rPr lang="kk-KZ" sz="1200" dirty="0" smtClean="0">
                <a:solidFill>
                  <a:prstClr val="black"/>
                </a:solidFill>
                <a:latin typeface="Times New Roman" pitchFamily="18" charset="0"/>
                <a:cs typeface="Times New Roman" pitchFamily="18" charset="0"/>
              </a:rPr>
              <a:t>          Түнде жауын-шашын </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ru-RU" sz="1200" dirty="0" smtClean="0">
                <a:solidFill>
                  <a:prstClr val="black"/>
                </a:solidFill>
                <a:latin typeface="Times New Roman" pitchFamily="18" charset="0"/>
                <a:cs typeface="Times New Roman" pitchFamily="18" charset="0"/>
              </a:rPr>
              <a:t>). Кей </a:t>
            </a:r>
            <a:r>
              <a:rPr lang="ru-RU" sz="1200" dirty="0" err="1" smtClean="0">
                <a:solidFill>
                  <a:prstClr val="black"/>
                </a:solidFill>
                <a:latin typeface="Times New Roman" pitchFamily="18" charset="0"/>
                <a:cs typeface="Times New Roman" pitchFamily="18" charset="0"/>
              </a:rPr>
              <a:t>уақытта</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тұман, көктайғақ </a:t>
            </a:r>
            <a:r>
              <a:rPr lang="kk-KZ" sz="1200" dirty="0" smtClean="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ea typeface="Times New Roman"/>
                <a:cs typeface="Times New Roman" pitchFamily="18" charset="0"/>
              </a:rPr>
              <a:t> </a:t>
            </a:r>
            <a:r>
              <a:rPr lang="kk-KZ" sz="1200" dirty="0" smtClean="0">
                <a:solidFill>
                  <a:prstClr val="black"/>
                </a:solidFill>
                <a:latin typeface="Times New Roman"/>
                <a:ea typeface="Times New Roman"/>
              </a:rPr>
              <a:t>Оң</a:t>
            </a:r>
            <a:r>
              <a:rPr lang="kk-KZ" sz="1200" dirty="0" smtClean="0">
                <a:solidFill>
                  <a:prstClr val="black"/>
                </a:solidFill>
                <a:latin typeface="Times New Roman"/>
                <a:ea typeface="Calibri"/>
              </a:rPr>
              <a:t>түстік-батыстан</a:t>
            </a:r>
            <a:r>
              <a:rPr lang="kk-KZ" sz="1200" dirty="0" smtClean="0">
                <a:latin typeface="Times New Roman"/>
                <a:ea typeface="Calibri"/>
              </a:rPr>
              <a:t> </a:t>
            </a:r>
            <a:r>
              <a:rPr lang="kk-KZ" sz="1200" dirty="0">
                <a:latin typeface="Times New Roman"/>
                <a:ea typeface="Calibri"/>
              </a:rPr>
              <a:t>соққан </a:t>
            </a:r>
            <a:r>
              <a:rPr lang="kk-KZ" sz="1200" dirty="0" smtClean="0">
                <a:latin typeface="Times New Roman"/>
                <a:ea typeface="Calibri"/>
              </a:rPr>
              <a:t>жел солтүстік-шығыс</a:t>
            </a:r>
            <a:r>
              <a:rPr lang="kk-KZ" sz="1200" dirty="0" smtClean="0">
                <a:latin typeface="Times New Roman"/>
                <a:ea typeface="Times New Roman"/>
              </a:rPr>
              <a:t> </a:t>
            </a:r>
            <a:r>
              <a:rPr lang="kk-KZ" sz="1200" dirty="0" smtClean="0">
                <a:latin typeface="Times New Roman"/>
                <a:ea typeface="Calibri"/>
              </a:rPr>
              <a:t>желіне </a:t>
            </a:r>
            <a:r>
              <a:rPr lang="kk-KZ" sz="1200" dirty="0">
                <a:latin typeface="Times New Roman"/>
                <a:ea typeface="Calibri"/>
              </a:rPr>
              <a:t>ауысады</a:t>
            </a:r>
            <a:r>
              <a:rPr lang="kk-KZ" sz="1200" dirty="0" smtClean="0">
                <a:latin typeface="Times New Roman"/>
                <a:ea typeface="Times New Roman"/>
              </a:rPr>
              <a:t>, </a:t>
            </a:r>
            <a:r>
              <a:rPr lang="kk-KZ" sz="1200" dirty="0" smtClean="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cs typeface="Times New Roman" pitchFamily="18" charset="0"/>
              </a:rPr>
              <a:t>9-14, </a:t>
            </a:r>
            <a:r>
              <a:rPr lang="kk-KZ" sz="1200" dirty="0" smtClean="0">
                <a:latin typeface="Times New Roman"/>
              </a:rPr>
              <a:t>түнде және таңертен</a:t>
            </a:r>
            <a:r>
              <a:rPr lang="kk-KZ" sz="1200" dirty="0" smtClean="0">
                <a:latin typeface="Times New Roman"/>
                <a:ea typeface="Calibri"/>
              </a:rPr>
              <a:t> екпіні 15-20</a:t>
            </a:r>
            <a:r>
              <a:rPr lang="kk-KZ" sz="1200" dirty="0" smtClean="0">
                <a:solidFill>
                  <a:prstClr val="black"/>
                </a:solidFill>
                <a:latin typeface="Times New Roman" pitchFamily="18" charset="0"/>
                <a:cs typeface="Times New Roman" pitchFamily="18" charset="0"/>
              </a:rPr>
              <a:t> м/с.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түнде 3-5 аяз, күндіз 0-2 градус жылы </a:t>
            </a:r>
            <a:r>
              <a:rPr lang="kk-KZ" sz="1200" dirty="0">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желтоқсанға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01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02 </a:t>
            </a:r>
            <a:r>
              <a:rPr 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defRPr/>
            </a:pPr>
            <a:r>
              <a:rPr lang="kk-KZ" sz="1200" dirty="0" smtClean="0">
                <a:solidFill>
                  <a:prstClr val="black"/>
                </a:solidFill>
                <a:latin typeface="Times New Roman" pitchFamily="18" charset="0"/>
                <a:cs typeface="Times New Roman" pitchFamily="18" charset="0"/>
              </a:rPr>
              <a:t>    Жауын-шашынсыз. Кей уақытта тұман, көктайғақ болады.</a:t>
            </a:r>
            <a:r>
              <a:rPr lang="kk-KZ" sz="1200" dirty="0" smtClean="0">
                <a:solidFill>
                  <a:prstClr val="black"/>
                </a:solidFill>
                <a:latin typeface="Times New Roman" pitchFamily="18" charset="0"/>
                <a:ea typeface="Times New Roman"/>
                <a:cs typeface="Times New Roman" pitchFamily="18" charset="0"/>
              </a:rPr>
              <a:t>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олтүстік-шығыстан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smtClean="0">
                <a:latin typeface="Times New Roman" pitchFamily="18" charset="0"/>
                <a:cs typeface="Times New Roman" pitchFamily="18" charset="0"/>
              </a:rPr>
              <a:t>Ауа </a:t>
            </a:r>
            <a:r>
              <a:rPr lang="kk-KZ" sz="1200" dirty="0">
                <a:latin typeface="Times New Roman" pitchFamily="18" charset="0"/>
                <a:cs typeface="Times New Roman" pitchFamily="18" charset="0"/>
              </a:rPr>
              <a:t>температурасы </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түнде 7-9 </a:t>
            </a:r>
            <a:r>
              <a:rPr lang="kk-KZ" sz="1200" dirty="0" smtClean="0">
                <a:latin typeface="Times New Roman" pitchFamily="18" charset="0"/>
                <a:cs typeface="Times New Roman" pitchFamily="18" charset="0"/>
              </a:rPr>
              <a:t>градус аяз болады</a:t>
            </a:r>
            <a:r>
              <a:rPr lang="kk-KZ" sz="1200" dirty="0">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3096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3669" y="437188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14381</TotalTime>
  <Words>592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2819</cp:revision>
  <cp:lastPrinted>2022-11-29T06:32:01Z</cp:lastPrinted>
  <dcterms:created xsi:type="dcterms:W3CDTF">2018-03-27T06:03:00Z</dcterms:created>
  <dcterms:modified xsi:type="dcterms:W3CDTF">2022-11-30T08:46:49Z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