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245518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01 декабря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Переменная облачность, без осадков. Ветер северо-западный, северный 9-14 м/с. Температура воздуха ночью 9-11, днем 4-6 мороза.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западный 9-14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13-15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611831"/>
            <a:chOff x="517317" y="3968016"/>
            <a:chExt cx="4305218" cy="176784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17317" y="4866552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Исполнитель:                                                           А. Жокелова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30.11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11:52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13777</TotalTime>
  <Words>609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2459</cp:revision>
  <cp:lastPrinted>2021-07-01T03:56:27Z</cp:lastPrinted>
  <dcterms:created xsi:type="dcterms:W3CDTF">2018-03-27T06:03:00Z</dcterms:created>
  <dcterms:modified xsi:type="dcterms:W3CDTF">2022-11-30T08:30:37Z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