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58774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334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endParaRPr lang="kk-KZ" altLang="ru-RU" sz="1100" b="1" dirty="0" smtClean="0">
              <a:latin typeface="Times New Roman" panose="02020603050405020304" pitchFamily="18" charset="0"/>
              <a:cs typeface="Times New Roman" panose="02020603050405020304" pitchFamily="18" charset="0"/>
            </a:endParaRPr>
          </a:p>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 </a:t>
            </a:r>
            <a:r>
              <a:rPr lang="kk-KZ" altLang="ru-RU" sz="1100" b="1" dirty="0" smtClean="0">
                <a:latin typeface="Times New Roman" panose="02020603050405020304" pitchFamily="18" charset="0"/>
                <a:cs typeface="Times New Roman" panose="02020603050405020304" pitchFamily="18" charset="0"/>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30 </a:t>
            </a:r>
            <a:r>
              <a:rPr lang="ru-RU" altLang="ru-RU" sz="1100" b="1" dirty="0" err="1" smtClean="0">
                <a:latin typeface="Times New Roman" panose="02020603050405020304" pitchFamily="18" charset="0"/>
                <a:cs typeface="Times New Roman" panose="02020603050405020304" pitchFamily="18" charset="0"/>
              </a:rPr>
              <a:t>қараша</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1 </a:t>
            </a:r>
            <a:r>
              <a:rPr lang="ru-RU" altLang="ru-RU" sz="1100" b="1" dirty="0" err="1">
                <a:latin typeface="Times New Roman" panose="02020603050405020304" pitchFamily="18" charset="0"/>
                <a:cs typeface="Times New Roman" panose="02020603050405020304" pitchFamily="18" charset="0"/>
              </a:rPr>
              <a:t>желтоксанға</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indent="144000"/>
            <a:r>
              <a:rPr lang="kk-KZ" sz="1100" dirty="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Жел солтүстіктен, солтүстік-шығыстан соғады, күші 2-7 м/с. Ауа температурасы түнде 12-14, күндіз 5-7 градус аяз.</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2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1 желтоксанға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2 </a:t>
            </a:r>
            <a:r>
              <a:rPr lang="ru-RU" sz="11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100" b="1" dirty="0">
                <a:solidFill>
                  <a:srgbClr val="000000"/>
                </a:solidFill>
                <a:latin typeface="Times New Roman" panose="02020603050405020304" pitchFamily="18" charset="0"/>
                <a:cs typeface="Times New Roman" panose="02020603050405020304" pitchFamily="18" charset="0"/>
                <a:sym typeface="+mn-ea"/>
              </a:rPr>
              <a:t> 08 </a:t>
            </a:r>
            <a:r>
              <a:rPr lang="ru-RU" sz="1100" b="1" dirty="0" smtClean="0">
                <a:solidFill>
                  <a:srgbClr val="000000"/>
                </a:solidFill>
                <a:latin typeface="Times New Roman" panose="02020603050405020304" pitchFamily="18" charset="0"/>
                <a:cs typeface="Times New Roman" panose="02020603050405020304" pitchFamily="18" charset="0"/>
                <a:sym typeface="+mn-ea"/>
              </a:rPr>
              <a:t>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smtClean="0">
                <a:latin typeface="Times New Roman" panose="02020603050405020304" pitchFamily="18" charset="0"/>
                <a:cs typeface="Times New Roman" panose="02020603050405020304" pitchFamily="18" charset="0"/>
              </a:rPr>
              <a:t> </a:t>
            </a:r>
            <a:r>
              <a:rPr lang="kk-KZ" sz="1100" smtClean="0">
                <a:latin typeface="Times New Roman" pitchFamily="18" charset="0"/>
                <a:cs typeface="Times New Roman" pitchFamily="18" charset="0"/>
              </a:rPr>
              <a:t>солтүстік-шығыстан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5-10</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1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 желто</a:t>
            </a:r>
            <a:r>
              <a:rPr lang="kk-KZ" sz="1100" b="1" dirty="0">
                <a:solidFill>
                  <a:schemeClr val="tx1"/>
                </a:solidFill>
                <a:latin typeface="Times New Roman" panose="02020603050405020304" pitchFamily="18" charset="0"/>
                <a:cs typeface="Times New Roman" panose="02020603050405020304" pitchFamily="18" charset="0"/>
              </a:rPr>
              <a:t>қ</a:t>
            </a:r>
            <a:r>
              <a:rPr lang="ru-RU" sz="1100" b="1" dirty="0" smtClean="0">
                <a:solidFill>
                  <a:schemeClr val="tx1"/>
                </a:solidFill>
                <a:latin typeface="Times New Roman" panose="02020603050405020304" pitchFamily="18" charset="0"/>
                <a:cs typeface="Times New Roman" panose="02020603050405020304" pitchFamily="18" charset="0"/>
              </a:rPr>
              <a:t>сан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Нұрмахамбет</a:t>
            </a:r>
            <a:r>
              <a:rPr lang="ru-RU" altLang="ru-RU" sz="1200" b="1" i="1" smtClean="0">
                <a:solidFill>
                  <a:srgbClr val="000000"/>
                </a:solidFill>
                <a:latin typeface="Times New Roman" panose="02020603050405020304" pitchFamily="18" charset="0"/>
                <a:cs typeface="Times New Roman" panose="02020603050405020304" pitchFamily="18" charset="0"/>
              </a:rPr>
              <a:t>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17259</TotalTime>
  <Words>589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3057</cp:revision>
  <cp:lastPrinted>2021-07-01T03:56:27Z</cp:lastPrinted>
  <dcterms:created xsi:type="dcterms:W3CDTF">2018-03-27T06:03:00Z</dcterms:created>
  <dcterms:modified xsi:type="dcterms:W3CDTF">2022-11-30T08:57:43Z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