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1760947"/>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785104"/>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желтоқсанға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smtClean="0">
                <a:solidFill>
                  <a:srgbClr val="000000"/>
                </a:solidFill>
                <a:latin typeface="Times New Roman" panose="02020603050405020304" pitchFamily="18" charset="0"/>
                <a:cs typeface="Times New Roman" panose="02020603050405020304" pitchFamily="18" charset="0"/>
              </a:rPr>
              <a:t>ж. 30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100" b="1" dirty="0" smtClean="0">
                <a:solidFill>
                  <a:srgbClr val="000000"/>
                </a:solidFill>
                <a:latin typeface="Times New Roman" panose="02020603050405020304" pitchFamily="18" charset="0"/>
                <a:cs typeface="Times New Roman" panose="02020603050405020304" pitchFamily="18" charset="0"/>
              </a:rPr>
              <a:t> 01</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6-11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желтоқсанға </a:t>
            </a: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01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71874" y="301248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9032" y="2406855"/>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01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14861</TotalTime>
  <Words>581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2569</cp:revision>
  <cp:lastPrinted>2021-07-01T03:56:27Z</cp:lastPrinted>
  <dcterms:created xsi:type="dcterms:W3CDTF">2018-03-27T06:03:00Z</dcterms:created>
  <dcterms:modified xsi:type="dcterms:W3CDTF">2022-11-30T08:52:59Z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