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21312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временами снег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восточный,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и днем 13-15 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57029" y="2155813"/>
            <a:ext cx="465370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02323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5,0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57029" y="2925254"/>
            <a:ext cx="465370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15237</TotalTime>
  <Words>642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2534</cp:revision>
  <cp:lastPrinted>2021-07-01T03:56:27Z</cp:lastPrinted>
  <dcterms:created xsi:type="dcterms:W3CDTF">2018-03-27T06:03:00Z</dcterms:created>
  <dcterms:modified xsi:type="dcterms:W3CDTF">2022-11-30T08:23:26Z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