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320777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қараша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a:t>
            </a:r>
            <a:r>
              <a:rPr lang="kk-KZ" sz="1200">
                <a:solidFill>
                  <a:prstClr val="black"/>
                </a:solidFill>
                <a:latin typeface="Times New Roman" pitchFamily="18" charset="0"/>
                <a:cs typeface="Times New Roman" pitchFamily="18" charset="0"/>
              </a:rPr>
              <a:t>түнде және күндіз 18-20 аяз, күндіз ары қарай төмендейді.</a:t>
            </a:r>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28-30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97786" y="4386751"/>
            <a:ext cx="4353962" cy="1780911"/>
            <a:chOff x="468573" y="3799939"/>
            <a:chExt cx="43539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68573" y="4077010"/>
              <a:ext cx="2263760"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13715</TotalTime>
  <Words>527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2461</cp:revision>
  <cp:lastPrinted>2021-07-01T07:38:07Z</cp:lastPrinted>
  <dcterms:created xsi:type="dcterms:W3CDTF">2018-03-27T06:03:00Z</dcterms:created>
  <dcterms:modified xsi:type="dcterms:W3CDTF">2022-11-30T09:04:49Z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