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5" d="100"/>
          <a:sy n="85" d="100"/>
        </p:scale>
        <p:origin x="96"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334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30 </a:t>
            </a:r>
            <a:r>
              <a:rPr lang="kk-KZ" sz="1200" b="1" dirty="0" smtClean="0">
                <a:latin typeface="Times New Roman"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7558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01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a:t>
            </a:r>
            <a:r>
              <a:rPr lang="kk-KZ" sz="1100" b="1" dirty="0" smtClean="0">
                <a:latin typeface="Times New Roman" pitchFamily="18" charset="0"/>
                <a:cs typeface="Times New Roman" pitchFamily="18" charset="0"/>
              </a:rPr>
              <a:t> 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01 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Бұлтты, кей уақыттарда қар. Солтүстік-шығыстан жел соғады, күші 7-12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түнде </a:t>
            </a:r>
            <a:r>
              <a:rPr lang="ru-RU" sz="1200" dirty="0" smtClean="0">
                <a:latin typeface="Times New Roman" pitchFamily="18" charset="0"/>
                <a:ea typeface="Times New Roman KZ" pitchFamily="18" charset="0"/>
                <a:cs typeface="Times New Roman" pitchFamily="18" charset="0"/>
                <a:sym typeface="+mn-ea"/>
              </a:rPr>
              <a:t>4-6, </a:t>
            </a:r>
            <a:r>
              <a:rPr lang="ru-RU" sz="1200" dirty="0" err="1" smtClean="0">
                <a:latin typeface="Times New Roman" pitchFamily="18" charset="0"/>
                <a:ea typeface="Times New Roman KZ" pitchFamily="18" charset="0"/>
                <a:cs typeface="Times New Roman" pitchFamily="18" charset="0"/>
                <a:sym typeface="+mn-ea"/>
              </a:rPr>
              <a:t>күндіз </a:t>
            </a:r>
            <a:r>
              <a:rPr lang="ru-RU" sz="1200" dirty="0" smtClean="0">
                <a:latin typeface="Times New Roman" pitchFamily="18" charset="0"/>
                <a:ea typeface="Times New Roman KZ" pitchFamily="18" charset="0"/>
                <a:cs typeface="Times New Roman" pitchFamily="18" charset="0"/>
                <a:sym typeface="+mn-ea"/>
              </a:rPr>
              <a:t>0-2</a:t>
            </a:r>
            <a:r>
              <a:rPr lang="kk-KZ" sz="1200" dirty="0" smtClean="0">
                <a:latin typeface="Times New Roman" pitchFamily="18" charset="0"/>
                <a:ea typeface="Times New Roman KZ" pitchFamily="18" charset="0"/>
                <a:cs typeface="Times New Roman" pitchFamily="18" charset="0"/>
                <a:sym typeface="+mn-ea"/>
              </a:rPr>
              <a:t> градус аяз</a:t>
            </a:r>
            <a:r>
              <a:rPr lang="kk-KZ" sz="1200" dirty="0" smtClean="0">
                <a:latin typeface="Times New Roman" pitchFamily="18" charset="0"/>
                <a:cs typeface="Times New Roman" pitchFamily="18" charset="0"/>
              </a:rPr>
              <a:t>.</a:t>
            </a:r>
          </a:p>
          <a:p>
            <a:r>
              <a:rPr lang="kk-KZ" altLang="ru-RU" sz="1200" b="1" dirty="0" smtClean="0">
                <a:latin typeface="Times New Roman" pitchFamily="18" charset="0"/>
                <a:ea typeface="Times New Roman KZ" pitchFamily="18" charset="0"/>
                <a:cs typeface="Times New Roman" pitchFamily="18" charset="0"/>
              </a:rPr>
              <a:t>                                                02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altLang="ru-RU" sz="1100" b="1" dirty="0" smtClean="0">
                <a:latin typeface="Times New Roman" panose="02020603050405020304" pitchFamily="18" charset="0"/>
                <a:cs typeface="Times New Roman" panose="02020603050405020304" pitchFamily="18" charset="0"/>
              </a:rPr>
              <a:t>01 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cs typeface="Times New Roman" pitchFamily="18" charset="0"/>
              </a:rPr>
              <a:t>02</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10-12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07012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anose="02020603050405020304" pitchFamily="18" charset="0"/>
                <a:cs typeface="Times New Roman" panose="02020603050405020304" pitchFamily="18" charset="0"/>
              </a:rPr>
              <a:t>01 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02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192392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13779</TotalTime>
  <Words>548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2744</cp:revision>
  <cp:lastPrinted>2021-07-01T03:56:27Z</cp:lastPrinted>
  <dcterms:created xsi:type="dcterms:W3CDTF">2018-03-27T06:03:00Z</dcterms:created>
  <dcterms:modified xsi:type="dcterms:W3CDTF">2022-11-30T08:44:59Z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