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83084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ноября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31109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ноября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1-6 м/с. Температура воздуха ночью 28-30°, днем 16-18°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4041" y="4555479"/>
            <a:ext cx="4291013" cy="1679669"/>
            <a:chOff x="531521" y="4056097"/>
            <a:chExt cx="4291013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5" y="4262358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8588" y="123984"/>
            <a:ext cx="4815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19639</TotalTime>
  <Words>718</Words>
  <Application>Microsoft Office PowerPoint</Application>
  <PresentationFormat>Лист A4 (210x297 мм)</PresentationFormat>
  <Paragraphs>116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2664</cp:revision>
  <cp:lastPrinted>2021-10-18T15:52:53Z</cp:lastPrinted>
  <dcterms:created xsi:type="dcterms:W3CDTF">2018-03-27T06:03:00Z</dcterms:created>
  <dcterms:modified xsi:type="dcterms:W3CDTF">2022-11-30T08:55:52Z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