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013EC-D236-4DDF-8F9B-F3E1EA282660}" v="1" dt="2022-11-06T09:37:23.50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173013EC-D236-4DDF-8F9B-F3E1EA282660}"/>
    <pc:docChg chg="modSld">
      <pc:chgData name="Moldir Kabdualieva" userId="df42278df007c026" providerId="LiveId" clId="{173013EC-D236-4DDF-8F9B-F3E1EA282660}" dt="2022-11-06T09:37:54.716" v="93" actId="20577"/>
      <pc:docMkLst>
        <pc:docMk/>
      </pc:docMkLst>
      <pc:sldChg chg="modSp mod">
        <pc:chgData name="Moldir Kabdualieva" userId="df42278df007c026" providerId="LiveId" clId="{173013EC-D236-4DDF-8F9B-F3E1EA282660}" dt="2022-11-06T09:36:33.640" v="87" actId="20577"/>
        <pc:sldMkLst>
          <pc:docMk/>
          <pc:sldMk cId="0" sldId="261"/>
        </pc:sldMkLst>
        <pc:graphicFrameChg chg="modGraphic">
          <ac:chgData name="Moldir Kabdualieva" userId="df42278df007c026" providerId="LiveId" clId="{173013EC-D236-4DDF-8F9B-F3E1EA282660}" dt="2022-11-06T09:36:33.640" v="87" actId="20577"/>
          <ac:graphicFrameMkLst>
            <pc:docMk/>
            <pc:sldMk cId="0" sldId="261"/>
            <ac:graphicFrameMk id="15" creationId="{94CC0974-E1E4-47F3-9A8B-49A879A3B96B}"/>
          </ac:graphicFrameMkLst>
        </pc:graphicFrameChg>
      </pc:sldChg>
      <pc:sldChg chg="addSp delSp modSp mod">
        <pc:chgData name="Moldir Kabdualieva" userId="df42278df007c026" providerId="LiveId" clId="{173013EC-D236-4DDF-8F9B-F3E1EA282660}" dt="2022-11-06T09:37:54.716" v="93" actId="20577"/>
        <pc:sldMkLst>
          <pc:docMk/>
          <pc:sldMk cId="334028445" sldId="265"/>
        </pc:sldMkLst>
        <pc:spChg chg="add mod">
          <ac:chgData name="Moldir Kabdualieva" userId="df42278df007c026" providerId="LiveId" clId="{173013EC-D236-4DDF-8F9B-F3E1EA282660}" dt="2022-11-06T09:37:44.931" v="91" actId="1076"/>
          <ac:spMkLst>
            <pc:docMk/>
            <pc:sldMk cId="334028445" sldId="265"/>
            <ac:spMk id="3" creationId="{37543FA0-C8F8-C464-FD20-6B9B8F3CD36D}"/>
          </ac:spMkLst>
        </pc:spChg>
        <pc:spChg chg="mod">
          <ac:chgData name="Moldir Kabdualieva" userId="df42278df007c026" providerId="LiveId" clId="{173013EC-D236-4DDF-8F9B-F3E1EA282660}" dt="2022-11-06T09:37:54.716" v="93" actId="20577"/>
          <ac:spMkLst>
            <pc:docMk/>
            <pc:sldMk cId="334028445" sldId="265"/>
            <ac:spMk id="19" creationId="{00000000-0000-0000-0000-000000000000}"/>
          </ac:spMkLst>
        </pc:spChg>
        <pc:spChg chg="del mod">
          <ac:chgData name="Moldir Kabdualieva" userId="df42278df007c026" providerId="LiveId" clId="{173013EC-D236-4DDF-8F9B-F3E1EA282660}" dt="2022-11-06T09:37:23.504" v="89" actId="478"/>
          <ac:spMkLst>
            <pc:docMk/>
            <pc:sldMk cId="334028445" sldId="265"/>
            <ac:spMk id="2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a:t>
                      </a:r>
                      <a:r>
                        <a:rPr lang="kk-KZ" altLang="ru-RU" sz="1200" b="1" i="1" dirty="0" smtClean="0">
                          <a:solidFill>
                            <a:srgbClr val="000000"/>
                          </a:solidFill>
                          <a:latin typeface="Times New Roman" pitchFamily="18" charset="0"/>
                          <a:cs typeface="Times New Roman" pitchFamily="18" charset="0"/>
                        </a:rPr>
                        <a:t>қараша</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30 </a:t>
            </a:r>
            <a:r>
              <a:rPr lang="kk-KZ" altLang="ru-RU" sz="1200" b="1" dirty="0">
                <a:solidFill>
                  <a:srgbClr val="000000"/>
                </a:solidFill>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2613231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981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4953000" y="332656"/>
            <a:ext cx="4824536" cy="1600438"/>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01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 </a:t>
            </a:r>
            <a:r>
              <a:rPr lang="kk-KZ" altLang="ru-RU" sz="1100" b="1" dirty="0" smtClean="0">
                <a:solidFill>
                  <a:srgbClr val="000000"/>
                </a:solidFill>
                <a:latin typeface="Times New Roman" pitchFamily="18" charset="0"/>
                <a:cs typeface="Times New Roman" pitchFamily="18" charset="0"/>
              </a:rPr>
              <a:t>қарашадан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желтоқсанға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Шығыстан, солтүстік-шығыстан жел соғады, күші 9-14 м/с. Ауа температурасы  түнде 21-23, күндіз 16-18 градус аяз..</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02 </a:t>
            </a:r>
            <a:r>
              <a:rPr lang="kk-KZ" altLang="ru-RU" sz="1100" b="1" dirty="0" smtClean="0">
                <a:solidFill>
                  <a:srgbClr val="000000"/>
                </a:solidFill>
                <a:latin typeface="Times New Roman" pitchFamily="18" charset="0"/>
                <a:cs typeface="Times New Roman" pitchFamily="18" charset="0"/>
              </a:rPr>
              <a:t>желтоқсан</a:t>
            </a:r>
            <a:r>
              <a:rPr lang="kk-KZ" sz="1100" b="1" dirty="0" smtClean="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indent="182563" algn="ctr"/>
            <a:r>
              <a:rPr lang="ru-RU" altLang="ru-RU" sz="1000" b="1" dirty="0" smtClean="0">
                <a:solidFill>
                  <a:srgbClr val="000000"/>
                </a:solidFill>
                <a:latin typeface="Times New Roman" pitchFamily="18" charset="0"/>
                <a:cs typeface="Times New Roman" pitchFamily="18" charset="0"/>
              </a:rPr>
              <a:t>2022 </a:t>
            </a:r>
            <a:r>
              <a:rPr lang="ru-RU" altLang="ru-RU" sz="1000" b="1" dirty="0" err="1" smtClean="0">
                <a:solidFill>
                  <a:srgbClr val="000000"/>
                </a:solidFill>
                <a:latin typeface="Times New Roman" pitchFamily="18" charset="0"/>
                <a:cs typeface="Times New Roman" pitchFamily="18" charset="0"/>
              </a:rPr>
              <a:t>жылғы</a:t>
            </a:r>
            <a:r>
              <a:rPr lang="ru-RU" altLang="ru-RU" sz="1000" b="1" dirty="0" smtClean="0">
                <a:solidFill>
                  <a:srgbClr val="000000"/>
                </a:solidFill>
                <a:latin typeface="Times New Roman" pitchFamily="18" charset="0"/>
                <a:cs typeface="Times New Roman" pitchFamily="18" charset="0"/>
              </a:rPr>
              <a:t> </a:t>
            </a:r>
            <a:r>
              <a:rPr lang="kk-KZ" altLang="ru-RU" sz="1000" b="1" dirty="0" smtClean="0">
                <a:solidFill>
                  <a:srgbClr val="000000"/>
                </a:solidFill>
                <a:latin typeface="Times New Roman" pitchFamily="18" charset="0"/>
                <a:cs typeface="Times New Roman" pitchFamily="18" charset="0"/>
              </a:rPr>
              <a:t> 01 желтоқсаннан </a:t>
            </a:r>
            <a:r>
              <a:rPr lang="ru-RU" altLang="ru-RU" sz="1000" b="1" dirty="0" smtClean="0">
                <a:solidFill>
                  <a:srgbClr val="000000"/>
                </a:solidFill>
                <a:latin typeface="Times New Roman" pitchFamily="18" charset="0"/>
                <a:cs typeface="Times New Roman" pitchFamily="18" charset="0"/>
              </a:rPr>
              <a:t>21 </a:t>
            </a:r>
            <a:r>
              <a:rPr lang="ru-RU" altLang="ru-RU" sz="1000" b="1" dirty="0" err="1" smtClean="0">
                <a:solidFill>
                  <a:srgbClr val="000000"/>
                </a:solidFill>
                <a:latin typeface="Times New Roman" pitchFamily="18" charset="0"/>
                <a:cs typeface="Times New Roman" pitchFamily="18" charset="0"/>
              </a:rPr>
              <a:t>сағаттан </a:t>
            </a:r>
            <a:r>
              <a:rPr lang="ru-RU" altLang="ru-RU" sz="1000" b="1" dirty="0" smtClean="0">
                <a:solidFill>
                  <a:srgbClr val="000000"/>
                </a:solidFill>
                <a:latin typeface="Times New Roman" pitchFamily="18" charset="0"/>
                <a:cs typeface="Times New Roman" pitchFamily="18" charset="0"/>
              </a:rPr>
              <a:t>02 </a:t>
            </a:r>
            <a:r>
              <a:rPr lang="ru-RU" altLang="ru-RU" sz="1000" b="1" dirty="0" err="1" smtClean="0">
                <a:solidFill>
                  <a:srgbClr val="000000"/>
                </a:solidFill>
                <a:latin typeface="Times New Roman" pitchFamily="18" charset="0"/>
                <a:cs typeface="Times New Roman" pitchFamily="18" charset="0"/>
              </a:rPr>
              <a:t>желтоқсанға </a:t>
            </a:r>
            <a:r>
              <a:rPr lang="ru-RU" sz="1000" b="1" dirty="0" smtClean="0">
                <a:solidFill>
                  <a:srgbClr val="000000"/>
                </a:solidFill>
                <a:latin typeface="Times New Roman" pitchFamily="18" charset="0"/>
                <a:cs typeface="Times New Roman" pitchFamily="18" charset="0"/>
              </a:rPr>
              <a:t>09 </a:t>
            </a:r>
            <a:r>
              <a:rPr lang="ru-RU" altLang="ru-RU" sz="1000" b="1" dirty="0" err="1" smtClean="0">
                <a:solidFill>
                  <a:srgbClr val="000000"/>
                </a:solidFill>
                <a:latin typeface="Times New Roman" pitchFamily="18" charset="0"/>
                <a:cs typeface="Times New Roman" pitchFamily="18" charset="0"/>
              </a:rPr>
              <a:t>сағатқа дейін</a:t>
            </a:r>
            <a:r>
              <a:rPr lang="ru-RU" altLang="ru-RU" sz="1000" b="1" dirty="0" smtClean="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Жауын-шашынсыз. Шығыстан, солтүстік-шығыстан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a:t>
            </a:r>
            <a:r>
              <a:rPr lang="ru-RU" sz="110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жылдың</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a:t>
            </a:r>
            <a:r>
              <a:rPr lang="ru-RU" sz="11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050" dirty="0" err="1">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37543FA0-C8F8-C464-FD20-6B9B8F3CD36D}"/>
              </a:ext>
            </a:extLst>
          </p:cNvPr>
          <p:cNvSpPr txBox="1"/>
          <p:nvPr/>
        </p:nvSpPr>
        <p:spPr>
          <a:xfrm>
            <a:off x="362328" y="817547"/>
            <a:ext cx="4953000" cy="369332"/>
          </a:xfrm>
          <a:prstGeom prst="rect">
            <a:avLst/>
          </a:prstGeom>
          <a:noFill/>
        </p:spPr>
        <p:txBody>
          <a:bodyPr wrap="squar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13151</TotalTime>
  <Words>561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2479</cp:revision>
  <cp:lastPrinted>2021-07-01T03:56:27Z</cp:lastPrinted>
  <dcterms:created xsi:type="dcterms:W3CDTF">2018-03-27T06:03:00Z</dcterms:created>
  <dcterms:modified xsi:type="dcterms:W3CDTF">2022-11-30T08:34:08Z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