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84" d="100"/>
          <a:sy n="84" d="100"/>
        </p:scale>
        <p:origin x="114"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4637837"/>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8"/>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30 </a:t>
            </a:r>
            <a:r>
              <a:rPr lang="kk-KZ" sz="1100" b="1" dirty="0">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a:t>
            </a:r>
            <a:r>
              <a:rPr lang="kk-KZ" sz="1100" kern="1400" dirty="0">
                <a:solidFill>
                  <a:srgbClr val="000000"/>
                </a:solidFill>
                <a:latin typeface="Times New Roman" panose="02020603050405020304" pitchFamily="18" charset="0"/>
                <a:ea typeface="Times New Roman" panose="02020603050405020304" pitchFamily="18" charset="0"/>
              </a:rPr>
              <a:t>, күші 9-14 м/с. Ауа температурасы түнде 23-25, күндіз 16-18</a:t>
            </a:r>
            <a:r>
              <a:rPr lang="kk-KZ" sz="1100" dirty="0">
                <a:latin typeface="Times New Roman" panose="02020603050405020304" pitchFamily="18" charset="0"/>
                <a:ea typeface="Times New Roman" panose="02020603050405020304" pitchFamily="18" charset="0"/>
              </a:rPr>
              <a:t> аяз</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25-27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4644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925858"/>
            <a:ext cx="4797968" cy="42084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a:t>
            </a:r>
            <a:r>
              <a:rPr lang="kk-KZ"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18089</TotalTime>
  <Words>560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3006</cp:revision>
  <cp:lastPrinted>2022-05-31T05:49:59Z</cp:lastPrinted>
  <dcterms:created xsi:type="dcterms:W3CDTF">2018-03-27T06:03:00Z</dcterms:created>
  <dcterms:modified xsi:type="dcterms:W3CDTF">2022-11-30T08:32:13Z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