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8A08D10-8A13-4A5E-BAF8-055F3656CAA9}" v="1" dt="2022-11-19T08:46:53.2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3-8 м/с. Температура воздуха ночью 13-15, днем 8-10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01дека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декабря 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 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666566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1680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1015663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2022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41032" y="61594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2"/>
          <p:cNvSpPr txBox="1">
            <a:spLocks noChangeArrowheads="1"/>
          </p:cNvSpPr>
          <p:nvPr/>
        </p:nvSpPr>
        <p:spPr bwMode="auto">
          <a:xfrm>
            <a:off x="128588" y="100013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МЕР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14013</TotalTime>
  <Words>640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2581</cp:revision>
  <cp:lastPrinted>2021-02-03T11:37:00Z</cp:lastPrinted>
  <dcterms:created xsi:type="dcterms:W3CDTF">2018-03-27T06:03:00Z</dcterms:created>
  <dcterms:modified xsi:type="dcterms:W3CDTF">2022-11-30T08:05:13Z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