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96" y="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61484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ноября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439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Без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юго-восточный 1-6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7667" y="2261479"/>
            <a:ext cx="4681537" cy="646331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 По городу ожидается высокий уровень  загрязнения воздуха.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19035" y="3085016"/>
            <a:ext cx="4680169" cy="276999"/>
          </a:xfrm>
          <a:prstGeom prst="rect">
            <a:avLst/>
          </a:prstGeom>
          <a:solidFill>
            <a:schemeClr val="accent6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2104" y="4411868"/>
            <a:ext cx="4291013" cy="1793249"/>
            <a:chOff x="531522" y="3931523"/>
            <a:chExt cx="4291013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28588" y="123984"/>
            <a:ext cx="481597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ПРИ ПРЕДОСТАВЛЕНИИ ПРЕДУПРЕЖДЕНИЙ О</a:t>
            </a:r>
          </a:p>
          <a:p>
            <a:pPr algn="ctr"/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НМУ РАЗЛИЧНОЙ СТЕПЕНИ РЕКОМЕНДУЕТСЯ ПРИДЕРЖИВАТЬСЯ СЛЕДУЮЩИХ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МЕР</a:t>
            </a:r>
          </a:p>
          <a:p>
            <a:pPr algn="ctr"/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проводить влажную уборку в жилых помещениях и на рабочих местах;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промывать нос и горло при возвращении домой;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не допускать сжигание отходов и мусора.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17864</TotalTime>
  <Words>678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2525</cp:revision>
  <cp:lastPrinted>2021-07-01T03:56:27Z</cp:lastPrinted>
  <dcterms:created xsi:type="dcterms:W3CDTF">2018-03-27T06:03:00Z</dcterms:created>
  <dcterms:modified xsi:type="dcterms:W3CDTF">2022-11-30T08:42:38Z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