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43698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снег, туман, гололед. Ветер юго-западный 8-   13 м/с. Температура воздуха ночью 6-8, днем 0-2 мороза.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60157" y="1988969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декабря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30699" y="3089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12986</TotalTime>
  <Words>614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2485</cp:revision>
  <cp:lastPrinted>2021-07-01T03:56:27Z</cp:lastPrinted>
  <dcterms:created xsi:type="dcterms:W3CDTF">2018-03-27T06:03:00Z</dcterms:created>
  <dcterms:modified xsi:type="dcterms:W3CDTF">2022-11-30T09:01:26Z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