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939075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53000" y="2284045"/>
            <a:ext cx="472522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7131091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6-11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75529" y="3118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8"/>
            <a:ext cx="4291013" cy="1715579"/>
            <a:chOff x="531521" y="4016711"/>
            <a:chExt cx="4291013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51267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14861</TotalTime>
  <Words>603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2513</cp:revision>
  <cp:lastPrinted>2021-07-01T03:56:27Z</cp:lastPrinted>
  <dcterms:created xsi:type="dcterms:W3CDTF">2018-03-27T06:03:00Z</dcterms:created>
  <dcterms:modified xsi:type="dcterms:W3CDTF">2022-11-30T08:53:10Z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