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5" d="100"/>
          <a:sy n="85" d="100"/>
        </p:scale>
        <p:origin x="96" y="4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99775129"/>
              </p:ext>
            </p:extLst>
          </p:nvPr>
        </p:nvGraphicFramePr>
        <p:xfrm>
          <a:off x="307975" y="2429624"/>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6347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№334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79998" y="2336661"/>
            <a:ext cx="4672529"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2022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01</a:t>
            </a:r>
            <a:r>
              <a:rPr lang="kk-KZ" sz="1100" dirty="0" smtClean="0">
                <a:solidFill>
                  <a:srgbClr val="000000"/>
                </a:solidFill>
                <a:latin typeface="Times New Roman" panose="02020603050405020304" pitchFamily="18" charset="0"/>
                <a:cs typeface="Times New Roman" panose="02020603050405020304" pitchFamily="18" charset="0"/>
              </a:rPr>
              <a:t>, 02 желтоқсанға қараған түні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ыдырауына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60642366"/>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1873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01 желтоқсанға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30 </a:t>
            </a:r>
            <a:r>
              <a:rPr lang="kk-KZ" altLang="ru-RU" sz="1100" b="1" dirty="0" smtClean="0">
                <a:solidFill>
                  <a:prstClr val="black"/>
                </a:solidFill>
                <a:latin typeface="Times New Roman" panose="02020603050405020304" pitchFamily="18" charset="0"/>
                <a:cs typeface="Times New Roman" panose="02020603050405020304" pitchFamily="18" charset="0"/>
              </a:rPr>
              <a:t>қараша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01 </a:t>
            </a:r>
            <a:r>
              <a:rPr lang="ru-RU" altLang="ru-RU" sz="1100" b="1" dirty="0" err="1" smtClean="0">
                <a:solidFill>
                  <a:srgbClr val="000000"/>
                </a:solidFill>
                <a:latin typeface="Times New Roman" panose="02020603050405020304" pitchFamily="18" charset="0"/>
                <a:cs typeface="Times New Roman" panose="02020603050405020304" pitchFamily="18" charset="0"/>
              </a:rPr>
              <a:t>желтоқсан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a:t>
            </a:r>
            <a:r>
              <a:rPr lang="kk-KZ" sz="1100" dirty="0" smtClean="0">
                <a:solidFill>
                  <a:srgbClr val="000000"/>
                </a:solidFill>
                <a:latin typeface="Times New Roman" panose="02020603050405020304" pitchFamily="18" charset="0"/>
                <a:cs typeface="Times New Roman" panose="02020603050405020304" pitchFamily="18" charset="0"/>
                <a:sym typeface="+mn-ea"/>
              </a:rPr>
              <a:t> солтүстік-шығыстан, шығыстан, күші 7-12 </a:t>
            </a:r>
            <a:r>
              <a:rPr lang="kk-KZ" sz="1100" dirty="0" smtClean="0">
                <a:solidFill>
                  <a:prstClr val="black"/>
                </a:solidFill>
                <a:latin typeface="Times New Roman" pitchFamily="18" charset="0"/>
                <a:cs typeface="Times New Roman" pitchFamily="18" charset="0"/>
              </a:rPr>
              <a:t>м/с. Ауа температурасы түнде 6-8 аяз, күндіз 2-4 жылы.</a:t>
            </a:r>
          </a:p>
          <a:p>
            <a:pPr lvl="0" algn="just"/>
            <a:endParaRPr lang="kk-KZ" sz="1100" dirty="0" smtClean="0">
              <a:solidFill>
                <a:prstClr val="black"/>
              </a:solidFill>
              <a:latin typeface="Times New Roman" pitchFamily="18" charset="0"/>
              <a:cs typeface="Times New Roman"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02 желтоқсан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01 </a:t>
            </a:r>
            <a:r>
              <a:rPr lang="ru-RU" sz="1100" b="1" dirty="0" err="1" smtClean="0">
                <a:solidFill>
                  <a:srgbClr val="000000"/>
                </a:solidFill>
                <a:latin typeface="Times New Roman" panose="02020603050405020304" pitchFamily="18" charset="0"/>
                <a:cs typeface="Times New Roman" panose="02020603050405020304" pitchFamily="18" charset="0"/>
              </a:rPr>
              <a:t>желтоқсан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02 </a:t>
            </a:r>
            <a:r>
              <a:rPr lang="kk-KZ" sz="1100" b="1" dirty="0" smtClean="0">
                <a:solidFill>
                  <a:srgbClr val="000000"/>
                </a:solidFill>
                <a:latin typeface="Times New Roman" panose="02020603050405020304" pitchFamily="18" charset="0"/>
                <a:cs typeface="Times New Roman" panose="02020603050405020304" pitchFamily="18" charset="0"/>
              </a:rPr>
              <a:t>желтоқсан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5-7 аяз</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43441" y="4386751"/>
            <a:ext cx="4514262" cy="1780911"/>
            <a:chOff x="308273" y="3799939"/>
            <a:chExt cx="4514262"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08273" y="4077010"/>
              <a:ext cx="2584362"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Астана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Нұрмахамбет М</a:t>
            </a:r>
            <a:r>
              <a:rPr lang="kk-KZ" altLang="ru-RU" sz="1200" b="1" i="1"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18791</TotalTime>
  <Words>584</Words>
  <Application>Microsoft Office PowerPoint</Application>
  <PresentationFormat>Лист A4 (210x297 мм)</PresentationFormat>
  <Paragraphs>105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2528</cp:revision>
  <cp:lastPrinted>2021-07-01T07:38:07Z</cp:lastPrinted>
  <dcterms:created xsi:type="dcterms:W3CDTF">2018-03-27T06:03:00Z</dcterms:created>
  <dcterms:modified xsi:type="dcterms:W3CDTF">2022-11-30T08:01:39Z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