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83336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30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30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Жел шығыстан, оңтүстік-шығыстан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28-30°, күндіз 16-18°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солтүстік-шығыстан 3-8 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23-25°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7183" y="224674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01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2"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26729" y="4348979"/>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4" name="TextBox 2"/>
          <p:cNvSpPr txBox="1">
            <a:spLocks noChangeArrowheads="1"/>
          </p:cNvSpPr>
          <p:nvPr/>
        </p:nvSpPr>
        <p:spPr bwMode="auto">
          <a:xfrm>
            <a:off x="122238" y="127000"/>
            <a:ext cx="4811006"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ашық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қысқартыңыз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автомобиль </a:t>
            </a:r>
            <a:r>
              <a:rPr lang="ru-RU" altLang="ru-RU" sz="1200" dirty="0" err="1">
                <a:latin typeface="Times New Roman" panose="02020603050405020304" pitchFamily="18" charset="0"/>
                <a:cs typeface="Times New Roman" panose="02020603050405020304" pitchFamily="18" charset="0"/>
              </a:rPr>
              <a:t>жолдарының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керек</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тұрғын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үй-жайларда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жұмыс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орындарында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ылғалды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тазалауды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жүргізу</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өкпенің </a:t>
            </a:r>
            <a:r>
              <a:rPr lang="kk-KZ" altLang="ru-RU" sz="1200" dirty="0">
                <a:latin typeface="Times New Roman" panose="02020603050405020304" pitchFamily="18" charset="0"/>
                <a:cs typeface="Times New Roman" panose="02020603050405020304" pitchFamily="18" charset="0"/>
              </a:rPr>
              <a:t>созылмалы ауруларымен, жүрек-қан тамырлары, аллергиялық аурулармен ауыратын адамдар ашық ауада болған кезде өздерімен бірге қажетті дәрі-дәрмектерді алып жүруі </a:t>
            </a:r>
            <a:r>
              <a:rPr lang="kk-KZ" altLang="ru-RU" sz="1200" dirty="0" smtClean="0">
                <a:latin typeface="Times New Roman" panose="02020603050405020304" pitchFamily="18" charset="0"/>
                <a:cs typeface="Times New Roman" panose="02020603050405020304" pitchFamily="18" charset="0"/>
              </a:rPr>
              <a:t>керек;</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ашық </a:t>
            </a:r>
            <a:r>
              <a:rPr lang="kk-KZ" altLang="ru-RU" sz="1200" dirty="0">
                <a:latin typeface="Times New Roman" panose="02020603050405020304" pitchFamily="18" charset="0"/>
                <a:cs typeface="Times New Roman" panose="02020603050405020304" pitchFamily="18" charset="0"/>
              </a:rPr>
              <a:t>ауада физикалық белсенділікті шектеңіз. Жабық спорт кешендерінде дене шынықтыру және спортпен </a:t>
            </a:r>
            <a:r>
              <a:rPr lang="kk-KZ" altLang="ru-RU" sz="1200" dirty="0" smtClean="0">
                <a:latin typeface="Times New Roman" panose="02020603050405020304" pitchFamily="18" charset="0"/>
                <a:cs typeface="Times New Roman" panose="02020603050405020304" pitchFamily="18" charset="0"/>
              </a:rPr>
              <a:t>шұғылдану;</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үйге </a:t>
            </a:r>
            <a:r>
              <a:rPr lang="kk-KZ" altLang="ru-RU" sz="1200" dirty="0">
                <a:latin typeface="Times New Roman" panose="02020603050405020304" pitchFamily="18" charset="0"/>
                <a:cs typeface="Times New Roman" panose="02020603050405020304" pitchFamily="18" charset="0"/>
              </a:rPr>
              <a:t>оралғанда мұрын мен тамақты </a:t>
            </a:r>
            <a:r>
              <a:rPr lang="kk-KZ" altLang="ru-RU" sz="1200" dirty="0" smtClean="0">
                <a:latin typeface="Times New Roman" panose="02020603050405020304" pitchFamily="18" charset="0"/>
                <a:cs typeface="Times New Roman" panose="02020603050405020304" pitchFamily="18" charset="0"/>
              </a:rPr>
              <a:t>шайыңыз;</a:t>
            </a:r>
          </a:p>
          <a:p>
            <a:pPr algn="just">
              <a:spcBef>
                <a:spcPct val="0"/>
              </a:spcBef>
              <a:buNone/>
            </a:pPr>
            <a:r>
              <a:rPr lang="kk-KZ" altLang="ru-RU" sz="1200" dirty="0">
                <a:latin typeface="Times New Roman" panose="02020603050405020304" pitchFamily="18" charset="0"/>
                <a:cs typeface="Times New Roman" panose="02020603050405020304" pitchFamily="18" charset="0"/>
              </a:rPr>
              <a:t>- қалдықтар мен қоқыстарды жағуға жол </a:t>
            </a:r>
            <a:r>
              <a:rPr lang="kk-KZ" altLang="ru-RU" sz="1200" dirty="0" smtClean="0">
                <a:latin typeface="Times New Roman" panose="02020603050405020304" pitchFamily="18" charset="0"/>
                <a:cs typeface="Times New Roman" panose="02020603050405020304" pitchFamily="18" charset="0"/>
              </a:rPr>
              <a:t>бермеу.</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18917</TotalTime>
  <Words>572</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2665</cp:revision>
  <cp:lastPrinted>2021-07-01T03:56:27Z</cp:lastPrinted>
  <dcterms:created xsi:type="dcterms:W3CDTF">2018-03-27T06:03:00Z</dcterms:created>
  <dcterms:modified xsi:type="dcterms:W3CDTF">2022-11-30T08:55:36Z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