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490428"/>
              </p:ext>
            </p:extLst>
          </p:nvPr>
        </p:nvGraphicFramePr>
        <p:xfrm>
          <a:off x="5024438" y="4000504"/>
          <a:ext cx="4637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77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512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декабря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Ветер северо-восточный 7-12 м/с. Температура воздуха ночью 4-6, днем 0-2 мороза. 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декабря2022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</a:t>
            </a:r>
            <a:r>
              <a:rPr lang="ru-RU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438" y="31683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8070" y="2102367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13895</TotalTime>
  <Words>537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2704</cp:revision>
  <cp:lastPrinted>2021-07-01T03:56:27Z</cp:lastPrinted>
  <dcterms:created xsi:type="dcterms:W3CDTF">2018-03-27T06:03:00Z</dcterms:created>
  <dcterms:modified xsi:type="dcterms:W3CDTF">2022-11-30T08:45:03Z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