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30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желтоқсанға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кей уақытта қар, тұман, көктайғақ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түнде 6-8, күндіз 0-2 </a:t>
            </a:r>
            <a:r>
              <a:rPr lang="kk-KZ" sz="1100" smtClean="0">
                <a:latin typeface="Times New Roman" pitchFamily="18" charset="0"/>
                <a:cs typeface="Times New Roman" pitchFamily="18" charset="0"/>
              </a:rPr>
              <a:t>градус аяз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02 желтоқсанға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01 желтоқсаннан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 желтоқсанға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8-13 м/с. Ауа температурасы  6-8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13377</TotalTime>
  <Words>586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2609</cp:revision>
  <cp:lastPrinted>2021-07-01T03:56:27Z</cp:lastPrinted>
  <dcterms:created xsi:type="dcterms:W3CDTF">2018-03-27T06:03:00Z</dcterms:created>
  <dcterms:modified xsi:type="dcterms:W3CDTF">2022-11-30T09:01:19Z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