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12897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днем 5-7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временами небольшой 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9618" y="2294948"/>
            <a:ext cx="4671176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14059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077010"/>
              <a:ext cx="1896673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14858</TotalTime>
  <Words>611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2514</cp:revision>
  <cp:lastPrinted>2021-07-01T03:56:27Z</cp:lastPrinted>
  <dcterms:created xsi:type="dcterms:W3CDTF">2018-03-27T06:03:00Z</dcterms:created>
  <dcterms:modified xsi:type="dcterms:W3CDTF">2022-11-30T08:25:03Z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