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667662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10 ч. 01 декабря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и днем 18-20 мороза, днем с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дальнейшим понижением.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декабря 2022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ночью 28-30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9674" y="255901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583570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Кратн5ость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6"/>
            <a:ext cx="4301851" cy="1774256"/>
            <a:chOff x="531522" y="3952355"/>
            <a:chExt cx="4301851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192873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14240</TotalTime>
  <Words>549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2435</cp:revision>
  <cp:lastPrinted>2021-07-01T03:56:27Z</cp:lastPrinted>
  <dcterms:created xsi:type="dcterms:W3CDTF">2018-03-27T06:03:00Z</dcterms:created>
  <dcterms:modified xsi:type="dcterms:W3CDTF">2022-11-30T09:07:02Z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