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173255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желтоқсанға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smtClean="0">
                <a:solidFill>
                  <a:srgbClr val="000000"/>
                </a:solidFill>
                <a:latin typeface="Times New Roman" panose="02020603050405020304" pitchFamily="18" charset="0"/>
                <a:cs typeface="Times New Roman" panose="02020603050405020304" pitchFamily="18" charset="0"/>
              </a:rPr>
              <a:t>ж. 30 </a:t>
            </a:r>
            <a:r>
              <a:rPr lang="ru-RU" altLang="ru-RU" sz="1100" b="1" dirty="0" err="1">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100" b="1" dirty="0" smtClean="0">
                <a:solidFill>
                  <a:srgbClr val="000000"/>
                </a:solidFill>
                <a:latin typeface="Times New Roman" panose="02020603050405020304" pitchFamily="18" charset="0"/>
                <a:cs typeface="Times New Roman" panose="02020603050405020304" pitchFamily="18" charset="0"/>
              </a:rPr>
              <a:t> 01</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01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13-15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776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2525" y="3096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5047" y="2297555"/>
            <a:ext cx="4692929" cy="769441"/>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9881" y="4517355"/>
            <a:ext cx="4337933" cy="1780911"/>
            <a:chOff x="484602" y="3799939"/>
            <a:chExt cx="433793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2"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14989</TotalTime>
  <Words>587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2566</cp:revision>
  <cp:lastPrinted>2021-07-01T07:38:07Z</cp:lastPrinted>
  <dcterms:created xsi:type="dcterms:W3CDTF">2018-03-27T06:03:00Z</dcterms:created>
  <dcterms:modified xsi:type="dcterms:W3CDTF">2022-11-30T08:18:41Z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