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860898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954381"/>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желтоқсанға арналған ауа-райы болжамы</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жаяу</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бұрқасын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7-9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01 жеотоқсан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20-22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02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98761" y="4500123"/>
            <a:ext cx="4482202" cy="1780911"/>
            <a:chOff x="340333" y="3799939"/>
            <a:chExt cx="448220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0333" y="4077010"/>
              <a:ext cx="252024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15037</TotalTime>
  <Words>539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2575</cp:revision>
  <cp:lastPrinted>2021-07-01T07:38:07Z</cp:lastPrinted>
  <dcterms:created xsi:type="dcterms:W3CDTF">2018-03-27T06:03:00Z</dcterms:created>
  <dcterms:modified xsi:type="dcterms:W3CDTF">2022-11-30T08:20:38Z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