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56509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4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48216" y="142852"/>
            <a:ext cx="4691130" cy="267765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желтоқсанға </a:t>
            </a:r>
            <a:r>
              <a:rPr lang="kk-KZ" altLang="ru-RU" sz="1200" b="1" dirty="0">
                <a:latin typeface="Times New Roman" pitchFamily="18" charset="0"/>
                <a:cs typeface="Times New Roman" pitchFamily="18" charset="0"/>
              </a:rPr>
              <a:t>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01 желтоқсан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Солтүстіктен, солтүстік-шығыстан жел соғады, күші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13-15 ,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8-10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kk-KZ" sz="1200" b="1" dirty="0" smtClean="0">
              <a:solidFill>
                <a:srgbClr val="000000"/>
              </a:solidFill>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02 желтоқсанға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01 желтоқсан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желтоқсан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 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a:t>
            </a:r>
            <a:r>
              <a:rPr lang="ru-RU" sz="1200" dirty="0" err="1">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a:t>
            </a:r>
            <a:r>
              <a:rPr lang="ru-RU" sz="1200" dirty="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a:p>
            <a:pPr lvl="0" algn="just"/>
            <a:endParaRPr lang="ru-RU"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1351737"/>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1680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84273"/>
            <a:ext cx="4643470" cy="1015663"/>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6088" y="33789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 name="TextBox 2"/>
          <p:cNvSpPr txBox="1">
            <a:spLocks noChangeArrowheads="1"/>
          </p:cNvSpPr>
          <p:nvPr/>
        </p:nvSpPr>
        <p:spPr bwMode="auto">
          <a:xfrm>
            <a:off x="122238" y="127000"/>
            <a:ext cx="4807448"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ru-RU" altLang="ru-RU" sz="1200" b="1" dirty="0">
                <a:solidFill>
                  <a:srgbClr val="000000"/>
                </a:solidFill>
                <a:latin typeface="Times New Roman" panose="02020603050405020304" pitchFamily="18" charset="0"/>
                <a:cs typeface="Times New Roman" panose="02020603050405020304" pitchFamily="18" charset="0"/>
                <a:sym typeface="+mn-ea"/>
              </a:rPr>
              <a:t>ӘР ТҮРЛІ ДӘРЕЖЕЛІ НМУ ТУРАЛЫ ЕСКЕРТУЛЕР</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 БЕРГЕН КЕЗДЕ КЕЛЕСІ ШАРАЛАРДЫ ҰСТАНУ </a:t>
            </a:r>
            <a:br>
              <a:rPr lang="ru-RU" altLang="ru-RU" sz="1200" b="1" dirty="0">
                <a:solidFill>
                  <a:srgbClr val="000000"/>
                </a:solidFill>
                <a:latin typeface="Times New Roman" panose="02020603050405020304" pitchFamily="18" charset="0"/>
                <a:cs typeface="Times New Roman" panose="02020603050405020304" pitchFamily="18" charset="0"/>
                <a:sym typeface="+mn-ea"/>
              </a:rPr>
            </a:br>
            <a:r>
              <a:rPr lang="ru-RU" altLang="ru-RU" sz="1200" b="1" dirty="0">
                <a:solidFill>
                  <a:srgbClr val="000000"/>
                </a:solidFill>
                <a:latin typeface="Times New Roman" panose="02020603050405020304" pitchFamily="18" charset="0"/>
                <a:cs typeface="Times New Roman" panose="02020603050405020304" pitchFamily="18" charset="0"/>
                <a:sym typeface="+mn-ea"/>
              </a:rPr>
              <a:t>ҰСЫНЫЛАДЫ</a:t>
            </a:r>
          </a:p>
          <a:p>
            <a:pPr algn="ctr">
              <a:spcBef>
                <a:spcPct val="0"/>
              </a:spcBef>
              <a:buFontTx/>
              <a:buNone/>
            </a:pP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ct val="0"/>
              </a:spcBef>
              <a:buFontTx/>
              <a:buNone/>
            </a:pP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әсіресе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автотрассалардың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немесе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басқа</a:t>
            </a:r>
            <a:r>
              <a:rPr lang="ru-RU" altLang="ru-RU" sz="1200" dirty="0">
                <a:latin typeface="Times New Roman" panose="02020603050405020304" pitchFamily="18" charset="0"/>
                <a:cs typeface="Times New Roman" panose="02020603050405020304" pitchFamily="18" charset="0"/>
              </a:rPr>
              <a:t> да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көздерінің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жанында</a:t>
            </a:r>
            <a:r>
              <a:rPr lang="ru-RU" altLang="ru-RU" sz="1200" dirty="0">
                <a:latin typeface="Times New Roman" panose="02020603050405020304" pitchFamily="18" charset="0"/>
                <a:cs typeface="Times New Roman" panose="02020603050405020304" pitchFamily="18" charset="0"/>
              </a:rPr>
              <a:t> болу </a:t>
            </a:r>
            <a:r>
              <a:rPr lang="ru-RU" altLang="ru-RU" sz="1200" dirty="0" err="1">
                <a:latin typeface="Times New Roman" panose="02020603050405020304" pitchFamily="18" charset="0"/>
                <a:cs typeface="Times New Roman" panose="02020603050405020304" pitchFamily="18" charset="0"/>
              </a:rPr>
              <a:t>уақытын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қысқарту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Балалар</a:t>
            </a:r>
            <a:r>
              <a:rPr lang="ru-RU" altLang="ru-RU" sz="1200" dirty="0">
                <a:latin typeface="Times New Roman" panose="02020603050405020304" pitchFamily="18" charset="0"/>
                <a:cs typeface="Times New Roman" panose="02020603050405020304" pitchFamily="18" charset="0"/>
              </a:rPr>
              <a:t> мен </a:t>
            </a:r>
            <a:r>
              <a:rPr lang="ru-RU" altLang="ru-RU" sz="1200" dirty="0" err="1">
                <a:latin typeface="Times New Roman" panose="02020603050405020304" pitchFamily="18" charset="0"/>
                <a:cs typeface="Times New Roman" panose="02020603050405020304" pitchFamily="18" charset="0"/>
              </a:rPr>
              <a:t>жүкті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әйелдер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ұзақ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серуендеуден</a:t>
            </a:r>
            <a:r>
              <a:rPr lang="ru-RU" altLang="ru-RU" sz="1200" dirty="0">
                <a:latin typeface="Times New Roman" panose="02020603050405020304" pitchFamily="18" charset="0"/>
                <a:cs typeface="Times New Roman" panose="02020603050405020304" pitchFamily="18" charset="0"/>
              </a:rPr>
              <a:t> бас </a:t>
            </a:r>
            <a:r>
              <a:rPr lang="ru-RU" altLang="ru-RU" sz="1200" dirty="0" err="1">
                <a:latin typeface="Times New Roman" panose="02020603050405020304" pitchFamily="18" charset="0"/>
                <a:cs typeface="Times New Roman" panose="02020603050405020304" pitchFamily="18" charset="0"/>
              </a:rPr>
              <a:t>тартуы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керек</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өкпенің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жүрек-қан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тамырлары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аллергиялық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аурулардың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созылмалы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ауруларынан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зардап</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шегетін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адамдарда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болған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кезде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өзімен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бірге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дәрілік</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препараттар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қажет</a:t>
            </a:r>
            <a:r>
              <a:rPr lang="ru-RU" altLang="ru-RU" sz="1200" dirty="0">
                <a:latin typeface="Times New Roman" panose="02020603050405020304" pitchFamily="18" charset="0"/>
                <a:cs typeface="Times New Roman" panose="02020603050405020304" pitchFamily="18" charset="0"/>
              </a:rPr>
              <a:t>;</a:t>
            </a:r>
            <a:br>
              <a:rPr lang="ru-RU" altLang="ru-RU" sz="1200" dirty="0">
                <a:latin typeface="Times New Roman" panose="02020603050405020304" pitchFamily="18" charset="0"/>
                <a:cs typeface="Times New Roman" panose="02020603050405020304" pitchFamily="18" charset="0"/>
              </a:rPr>
            </a:b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ашық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физикалық</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белсенділікті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шектеңіз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Жабық</a:t>
            </a:r>
            <a:r>
              <a:rPr lang="ru-RU" altLang="ru-RU" sz="1200" dirty="0">
                <a:latin typeface="Times New Roman" panose="02020603050405020304" pitchFamily="18" charset="0"/>
                <a:cs typeface="Times New Roman" panose="02020603050405020304" pitchFamily="18" charset="0"/>
              </a:rPr>
              <a:t> спорт </a:t>
            </a:r>
            <a:r>
              <a:rPr lang="ru-RU" altLang="ru-RU" sz="1200" dirty="0" err="1">
                <a:latin typeface="Times New Roman" panose="02020603050405020304" pitchFamily="18" charset="0"/>
                <a:cs typeface="Times New Roman" panose="02020603050405020304" pitchFamily="18" charset="0"/>
              </a:rPr>
              <a:t>кешендерінде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шынықтыру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спортпен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айналысу</a:t>
            </a:r>
            <a:r>
              <a:rPr lang="ru-RU" altLang="ru-RU" sz="1200" dirty="0">
                <a:latin typeface="Times New Roman" panose="02020603050405020304" pitchFamily="18" charset="0"/>
                <a:cs typeface="Times New Roman" panose="02020603050405020304" pitchFamily="18" charset="0"/>
              </a:rPr>
              <a:t>.</a:t>
            </a:r>
            <a:endParaRPr lang="ru-RU" altLang="ru-RU" sz="1200"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13802</TotalTime>
  <Words>536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2548</cp:revision>
  <cp:lastPrinted>2021-07-01T07:38:07Z</cp:lastPrinted>
  <dcterms:created xsi:type="dcterms:W3CDTF">2018-03-27T06:03:00Z</dcterms:created>
  <dcterms:modified xsi:type="dcterms:W3CDTF">2022-11-30T08:04:56Z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