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5C386B3F-1118-41BE-B07C-9D3EA9DBE13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EAF8F-FCE3-4B35-B0AE-069E4E7A4F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40833-CD15-4C6A-91D9-4C1A389496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4756C1-F050-41C8-B6AB-81D5289670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9D463-37EC-48DD-A05B-CB0D22441E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FFAE-947A-4C4D-999E-A169457539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1AAF1-2AF0-4835-9CAB-96ADEA3C66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6D62A-79F8-4A3C-A77E-9F0C92C8C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48911-F9B6-41AE-8B8E-904A59F789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CA8CD-8C90-458E-8388-81C6BDA135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74BBF-6258-4E93-8C14-4A6E2C5BA8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2DFDE-141B-431C-A1C0-F704B24BB9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4E3E208-10C2-47F3-B780-A10024E076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334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30 ноября 2022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210978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декабря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30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01 декабря</a:t>
            </a: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Облачно, временами осадки (дождь, снег), туман, гололед. Ветер 2-7 м/с. Температура воздуха ночью 3-5 мороза, днем 0-2 тепла с дальнейшим понижением.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декабря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декабря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02 декабря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</a:t>
            </a:r>
            <a:r>
              <a:rPr lang="kk-KZ" altLang="ru-RU">
                <a:solidFill>
                  <a:schemeClr val="tx1"/>
                </a:solidFill>
              </a:rPr>
              <a:t>облачность, </a:t>
            </a:r>
            <a:r>
              <a:rPr lang="ru-RU" altLang="ru-RU">
                <a:solidFill>
                  <a:schemeClr val="tx1"/>
                </a:solidFill>
              </a:rPr>
              <a:t>временами осадки (дождь, снег), туман, на дорогах гололедица. </a:t>
            </a:r>
            <a:r>
              <a:rPr lang="kk-KZ" altLang="ru-RU">
                <a:solidFill>
                  <a:schemeClr val="tx1"/>
                </a:solidFill>
              </a:rPr>
              <a:t>Ветер северо-восточный 3-8 м/с. Температура воздуха 7-9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01, ночью 02 декабря 202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рассеиванию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 ноября 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630025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82676" y="3609181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>
                <a:solidFill>
                  <a:schemeClr val="tx1"/>
                </a:solidFill>
                <a:latin typeface="Calibri" pitchFamily="34" charset="0"/>
              </a:endParaRPr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>
                  <a:solidFill>
                    <a:schemeClr val="tx1"/>
                  </a:solidFill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05413" y="4394200"/>
            <a:ext cx="4367212" cy="1890713"/>
            <a:chOff x="455893" y="3799939"/>
            <a:chExt cx="4366642" cy="1996158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250" cy="83679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660654" y="4099949"/>
              <a:ext cx="1879354" cy="997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Астана,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Нұрмахамбет М</a:t>
            </a:r>
            <a:r>
              <a:rPr lang="kk-KZ" altLang="ru-RU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ru-RU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14764</TotalTime>
  <Words>779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2842</cp:revision>
  <cp:lastPrinted>2021-07-01T09:11:30Z</cp:lastPrinted>
  <dcterms:created xsi:type="dcterms:W3CDTF">2018-03-27T06:03:00Z</dcterms:created>
  <dcterms:modified xsi:type="dcterms:W3CDTF">2022-11-30T08:08:05Z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