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3350207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 Без осадков. Ветер восточный, северо-восточный 9-14 м/с. Температура воздуха ночью 21-23, днем 16-18 мороза.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декабря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A3A871-166D-104E-4DBD-BB3EB860A8DF}"/>
              </a:ext>
            </a:extLst>
          </p:cNvPr>
          <p:cNvSpPr txBox="1"/>
          <p:nvPr/>
        </p:nvSpPr>
        <p:spPr>
          <a:xfrm>
            <a:off x="174571" y="537372"/>
            <a:ext cx="495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13313</TotalTime>
  <Words>590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2510</cp:revision>
  <cp:lastPrinted>2021-07-01T03:56:27Z</cp:lastPrinted>
  <dcterms:created xsi:type="dcterms:W3CDTF">2018-03-27T06:03:00Z</dcterms:created>
  <dcterms:modified xsi:type="dcterms:W3CDTF">2022-11-30T08:34:24Z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