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61884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74998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kk-KZ" sz="1200" dirty="0" smtClean="0">
                <a:latin typeface="Times New Roman"/>
                <a:cs typeface="Times New Roman"/>
              </a:rPr>
              <a:t>Ночью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 осадки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(дождь,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снег). Временами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туман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, гололед. Ветер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юго-западный с переходом на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восточный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9-14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,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ночью и утром порывы 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15-20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м/с. Температура 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3-5 мороза, днем 0-2 </a:t>
            </a:r>
            <a:r>
              <a:rPr lang="kk-KZ" sz="1200" dirty="0" smtClean="0">
                <a:latin typeface="Times New Roman"/>
                <a:ea typeface="Calibri"/>
                <a:cs typeface="Times New Roman"/>
              </a:rPr>
              <a:t>тепла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</a:t>
            </a:r>
            <a:r>
              <a:rPr lang="kk-KZ" sz="1200" dirty="0">
                <a:latin typeface="Times New Roman"/>
                <a:ea typeface="Calibri"/>
                <a:cs typeface="Times New Roman"/>
              </a:rPr>
              <a:t>	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Временами туман, гололед. Ветер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северо-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7-9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00126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8292" y="4190135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14451</TotalTime>
  <Words>568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2842</cp:revision>
  <cp:lastPrinted>2022-11-29T06:27:11Z</cp:lastPrinted>
  <dcterms:created xsi:type="dcterms:W3CDTF">2018-03-27T06:03:00Z</dcterms:created>
  <dcterms:modified xsi:type="dcterms:W3CDTF">2022-11-30T08:46:55Z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