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724167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84397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01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ноября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01 декабря 2022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5-10 м/с. Температура воздуха ночью 23-25, днем 15-17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до 09 ч. 02 декабря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восточный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23-25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01, ночью 02 декабря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18218</TotalTime>
  <Words>610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2954</cp:revision>
  <cp:lastPrinted>2021-11-30T05:55:24Z</cp:lastPrinted>
  <dcterms:created xsi:type="dcterms:W3CDTF">2018-03-27T06:03:00Z</dcterms:created>
  <dcterms:modified xsi:type="dcterms:W3CDTF">2022-11-30T08:32:28Z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