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6509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4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48216" y="142852"/>
            <a:ext cx="4691130" cy="267765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30 қарашаға </a:t>
            </a:r>
            <a:r>
              <a:rPr lang="kk-KZ" altLang="ru-RU" sz="1200" b="1" dirty="0">
                <a:latin typeface="Times New Roman" pitchFamily="18" charset="0"/>
                <a:cs typeface="Times New Roman" pitchFamily="18" charset="0"/>
              </a:rPr>
              <a:t>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29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30 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Солтүстіктен, солтүстік-шығыстан жел соғады, </a:t>
            </a:r>
            <a:r>
              <a:rPr lang="kk-KZ" sz="1200" smtClean="0">
                <a:latin typeface="Times New Roman" pitchFamily="18" charset="0"/>
                <a:cs typeface="Times New Roman" pitchFamily="18" charset="0"/>
              </a:rPr>
              <a:t>күші 5-10 </a:t>
            </a:r>
            <a:r>
              <a:rPr lang="kk-KZ" sz="1200" dirty="0" smtClean="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15-17 ,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9-11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endParaRPr lang="kk-KZ" sz="1200" b="1" dirty="0" smtClean="0">
              <a:solidFill>
                <a:srgbClr val="000000"/>
              </a:solidFill>
              <a:latin typeface="Times New Roman" pitchFamily="18" charset="0"/>
              <a:cs typeface="Times New Roman" pitchFamily="18" charset="0"/>
            </a:endParaRPr>
          </a:p>
          <a:p>
            <a:pPr lvl="0" algn="ctr"/>
            <a:r>
              <a:rPr lang="kk-KZ" sz="1200" b="1" dirty="0" smtClean="0">
                <a:solidFill>
                  <a:srgbClr val="000000"/>
                </a:solidFill>
                <a:latin typeface="Times New Roman" pitchFamily="18" charset="0"/>
                <a:cs typeface="Times New Roman" pitchFamily="18" charset="0"/>
              </a:rPr>
              <a:t>01 желтоқсанға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30 </a:t>
            </a:r>
            <a:r>
              <a:rPr lang="kk-KZ" sz="1200" b="1" dirty="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01 </a:t>
            </a:r>
            <a:r>
              <a:rPr lang="ru-RU" sz="1200" b="1" dirty="0" err="1" smtClean="0">
                <a:solidFill>
                  <a:srgbClr val="000000"/>
                </a:solidFill>
                <a:latin typeface="Times New Roman" pitchFamily="18" charset="0"/>
                <a:cs typeface="Times New Roman" pitchFamily="18" charset="0"/>
              </a:rPr>
              <a:t>желтоқсан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Солтүстіктен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a:t>
            </a:r>
            <a:r>
              <a:rPr lang="ru-RU" sz="1200" dirty="0" err="1">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2-7 </a:t>
            </a:r>
            <a:r>
              <a:rPr lang="ru-RU" sz="1200" dirty="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kk-KZ" sz="1200" dirty="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135173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522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33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4273"/>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қараша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желтоқсан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ыдырауына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6088" y="33789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alt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283548" y="379672"/>
            <a:ext cx="4441622" cy="954107"/>
          </a:xfrm>
          <a:prstGeom prst="rect">
            <a:avLst/>
          </a:prstGeom>
        </p:spPr>
        <p:txBody>
          <a:bodyPr wrap="square">
            <a:spAutoFit/>
          </a:bodyPr>
          <a:lstStyle/>
          <a:p>
            <a:pPr algn="ctr"/>
            <a:r>
              <a:rPr lang="ru-RU" sz="1400" b="1" dirty="0" err="1">
                <a:solidFill>
                  <a:srgbClr val="000000"/>
                </a:solidFill>
                <a:latin typeface="Times New Roman" pitchFamily="18" charset="0"/>
                <a:cs typeface="Times New Roman" pitchFamily="18" charset="0"/>
                <a:sym typeface="+mn-ea"/>
              </a:rPr>
              <a:t>ҚМЖ</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КЕЗІНДЕ</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ХАЛЫҚҚА</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АРНАЛҒАН</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ҰСЫНЫСТАР</a:t>
            </a:r>
            <a:endParaRPr lang="ru-RU" sz="1400" b="1" dirty="0">
              <a:solidFill>
                <a:srgbClr val="000000"/>
              </a:solidFill>
              <a:latin typeface="Times New Roman" pitchFamily="18" charset="0"/>
              <a:cs typeface="Times New Roman" pitchFamily="18" charset="0"/>
              <a:sym typeface="+mn-ea"/>
            </a:endParaRPr>
          </a:p>
          <a:p>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a:p>
            <a:pPr algn="ctr"/>
            <a:endParaRPr lang="ru-RU" sz="1400" b="1"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13799</TotalTime>
  <Words>537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2546</cp:revision>
  <cp:lastPrinted>2021-07-01T07:38:07Z</cp:lastPrinted>
  <dcterms:created xsi:type="dcterms:W3CDTF">2018-03-27T06:03:00Z</dcterms:created>
  <dcterms:modified xsi:type="dcterms:W3CDTF">2022-11-29T07:39:06Z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