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295874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временами осадки (дождь, снег), туман. Ветер юго-западный 8-   13 м/с. Температура воздуха ночью 0-2, днем 4-6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туман. Ветер 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60157" y="1985438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12985</TotalTime>
  <Words>618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2483</cp:revision>
  <cp:lastPrinted>2021-07-01T03:56:27Z</cp:lastPrinted>
  <dcterms:created xsi:type="dcterms:W3CDTF">2018-03-27T06:03:00Z</dcterms:created>
  <dcterms:modified xsi:type="dcterms:W3CDTF">2022-11-29T08:28:41Z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