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39688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/>
                <a:cs typeface="Times New Roman"/>
              </a:rPr>
              <a:t>В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ременами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осадки (дождь, снег),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туман, гололед. 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 переходом на юго-западный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9-14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, днем порывы 15-20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 мороза-1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6-8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Временами осадки (дождь, снег)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туман, гололед. Ветер юг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279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14442</TotalTime>
  <Words>566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2840</cp:revision>
  <cp:lastPrinted>2022-11-29T06:27:11Z</cp:lastPrinted>
  <dcterms:created xsi:type="dcterms:W3CDTF">2018-03-27T06:03:00Z</dcterms:created>
  <dcterms:modified xsi:type="dcterms:W3CDTF">2022-11-29T08:18:37Z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