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15661542"/>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35680" y="363451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30 </a:t>
            </a:r>
            <a:r>
              <a:rPr lang="kk-KZ" altLang="ru-RU" sz="11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29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30</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15-17,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7-9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01 желтоқсанға </a:t>
            </a: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30 </a:t>
            </a:r>
            <a:r>
              <a:rPr lang="kk-KZ" sz="1100" b="1" dirty="0">
                <a:solidFill>
                  <a:srgbClr val="000000"/>
                </a:solidFill>
                <a:latin typeface="Times New Roman" panose="02020603050405020304" pitchFamily="18" charset="0"/>
                <a:cs typeface="Times New Roman" panose="02020603050405020304" pitchFamily="18" charset="0"/>
              </a:rPr>
              <a:t>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01 </a:t>
            </a:r>
            <a:r>
              <a:rPr 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уақытта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18-20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sp>
        <p:nvSpPr>
          <p:cNvPr id="22" name="TextBox 13"/>
          <p:cNvSpPr txBox="1"/>
          <p:nvPr/>
        </p:nvSpPr>
        <p:spPr>
          <a:xfrm>
            <a:off x="4961051" y="322592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6" y="2406855"/>
            <a:ext cx="468016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жылғы</a:t>
            </a:r>
            <a:r>
              <a:rPr lang="ru-RU" sz="1100" dirty="0" smtClean="0">
                <a:solidFill>
                  <a:schemeClr val="tx1"/>
                </a:solidFill>
                <a:latin typeface="Times New Roman" panose="02020603050405020304" pitchFamily="18" charset="0"/>
                <a:cs typeface="Times New Roman" panose="02020603050405020304" pitchFamily="18" charset="0"/>
              </a:rPr>
              <a:t> 30 </a:t>
            </a:r>
            <a:r>
              <a:rPr lang="ru-RU" sz="1100" dirty="0" err="1">
                <a:solidFill>
                  <a:schemeClr val="tx1"/>
                </a:solidFill>
                <a:latin typeface="Times New Roman" panose="02020603050405020304" pitchFamily="18" charset="0"/>
                <a:cs typeface="Times New Roman" panose="02020603050405020304" pitchFamily="18" charset="0"/>
              </a:rPr>
              <a:t>қараша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01 </a:t>
            </a:r>
            <a:r>
              <a:rPr lang="ru-RU" sz="1100" dirty="0" err="1" smtClean="0">
                <a:solidFill>
                  <a:schemeClr val="tx1"/>
                </a:solidFill>
                <a:latin typeface="Times New Roman" panose="02020603050405020304" pitchFamily="18" charset="0"/>
                <a:cs typeface="Times New Roman" panose="02020603050405020304" pitchFamily="18" charset="0"/>
              </a:rPr>
              <a:t>желтоқсан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lvl="0"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14856</TotalTime>
  <Words>582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2567</cp:revision>
  <cp:lastPrinted>2021-07-01T03:56:27Z</cp:lastPrinted>
  <dcterms:created xsi:type="dcterms:W3CDTF">2018-03-27T06:03:00Z</dcterms:created>
  <dcterms:modified xsi:type="dcterms:W3CDTF">2022-11-29T08:20:44Z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