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30000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24-26, күндіз 16-18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13700</TotalTime>
  <Words>523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2021-07-01T07:38:07Z</cp:lastPrinted>
  <dcterms:created xsi:type="dcterms:W3CDTF">2018-03-27T06:03:00Z</dcterms:created>
  <dcterms:modified xsi:type="dcterms:W3CDTF">2022-11-29T08:01:17Z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