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80298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38156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м/с. Температура воздуха ночью 31-33°, днем 18-20°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588" y="123984"/>
            <a:ext cx="4815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19624</TotalTime>
  <Words>717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2661</cp:revision>
  <cp:lastPrinted>2021-10-18T15:52:53Z</cp:lastPrinted>
  <dcterms:created xsi:type="dcterms:W3CDTF">2018-03-27T06:03:00Z</dcterms:created>
  <dcterms:modified xsi:type="dcterms:W3CDTF">2022-11-29T08:24:12Z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