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853900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1296856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ноября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Без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1-6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26-28°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8850" y="2322433"/>
            <a:ext cx="4680169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30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қарашада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жылы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метеорологиялық жағдайлар қала атмосферасында ластаушы заттардың жиналуына ықпал етеді. Жалпы қала бойынша ауаның ластану деңгейі жоғары болады деп күтілуде.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13793" y="3300962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-дәрежелі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ҚМЖ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ескертуі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жарияланады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81831"/>
            <a:ext cx="4291013" cy="965989"/>
            <a:chOff x="527699" y="3979586"/>
            <a:chExt cx="4291013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128588" y="123984"/>
            <a:ext cx="481597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/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МЕР</a:t>
            </a:r>
          </a:p>
          <a:p>
            <a:pPr algn="ctr"/>
            <a:endParaRPr lang="kk-KZ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kk-KZ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17178</TotalTime>
  <Words>666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2483</cp:revision>
  <cp:lastPrinted>2021-10-14T11:15:53Z</cp:lastPrinted>
  <dcterms:created xsi:type="dcterms:W3CDTF">2018-03-27T06:03:00Z</dcterms:created>
  <dcterms:modified xsi:type="dcterms:W3CDTF">2022-11-29T08:13:04Z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