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42130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30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09 ч. 01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57029" y="2155813"/>
            <a:ext cx="465370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 ноября, ночью 01 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3649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3024534"/>
            <a:ext cx="465370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15231</TotalTime>
  <Words>641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2532</cp:revision>
  <cp:lastPrinted>2021-07-01T03:56:27Z</cp:lastPrinted>
  <dcterms:created xsi:type="dcterms:W3CDTF">2018-03-27T06:03:00Z</dcterms:created>
  <dcterms:modified xsi:type="dcterms:W3CDTF">2022-11-29T07:58:53Z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