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37509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30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49C2F8-23C3-4A95-A976-9FB1B6BA7313}"/>
              </a:ext>
            </a:extLst>
          </p:cNvPr>
          <p:cNvSpPr txBox="1"/>
          <p:nvPr/>
        </p:nvSpPr>
        <p:spPr>
          <a:xfrm>
            <a:off x="254361" y="803198"/>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17252</TotalTime>
  <Words>541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2568</cp:revision>
  <cp:lastPrinted>2021-07-01T03:56:27Z</cp:lastPrinted>
  <dcterms:created xsi:type="dcterms:W3CDTF">2018-03-27T06:03:00Z</dcterms:created>
  <dcterms:modified xsi:type="dcterms:W3CDTF">2022-11-29T08:16:49Z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