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CC046F-D5C3-4437-B692-CE84DF922E3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B4C04-6D7A-4C75-9FAA-DDEECBA18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6FF5D-5566-40F0-B068-8F0AEED391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83AA1-4B5E-4D33-93E2-50504BCC28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0BD29-12D7-43F4-9521-2D8286665E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06952-45A0-4928-8075-F57E6403AB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F5E4F-BBE0-4BB2-84E7-4F0F2E95D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C288-9441-4405-B829-D3A2ABD41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023CF-9C32-4165-B056-024197B81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47830-CFE0-42C1-8996-73281FBF2F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CA781-252D-44E3-AFBC-980C511568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7D824-0EE4-4051-935F-1E838B7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00228DB-1B9F-466F-BBB1-8C6CC187A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утром и днем временами осадки (дождь, снег). Ночью и утром туман. Ветер 3-8 м/с. Температура воздуха ночью 3-5 мороза, днем 2-4 тепла.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2-7 м/с. Температура воздуха 0-2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30 ноября, ночью 01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8786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7708" y="2755613"/>
            <a:ext cx="4824412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5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15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15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15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1 – </a:t>
            </a:r>
            <a:r>
              <a:rPr lang="ru-RU" sz="1150" dirty="0" err="1">
                <a:solidFill>
                  <a:schemeClr val="tx1"/>
                </a:solidFill>
              </a:rPr>
              <a:t>терр</a:t>
            </a:r>
            <a:r>
              <a:rPr lang="ru-RU" sz="115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150" dirty="0" err="1">
                <a:solidFill>
                  <a:schemeClr val="tx1"/>
                </a:solidFill>
              </a:rPr>
              <a:t>им.Аль-Фараби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ru-RU" altLang="ru-RU" sz="1150" dirty="0">
                <a:solidFill>
                  <a:schemeClr val="tx1"/>
                </a:solidFill>
              </a:rPr>
              <a:t>№ 2 –</a:t>
            </a:r>
            <a:r>
              <a:rPr lang="ru-RU" sz="1150" dirty="0" err="1">
                <a:solidFill>
                  <a:schemeClr val="tx1"/>
                </a:solidFill>
              </a:rPr>
              <a:t>Бурундайское</a:t>
            </a:r>
            <a:r>
              <a:rPr lang="ru-RU" sz="115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ru-RU" altLang="ru-RU" sz="1150" dirty="0">
                <a:solidFill>
                  <a:schemeClr val="tx1"/>
                </a:solidFill>
              </a:rPr>
              <a:t>№ 3 – </a:t>
            </a:r>
            <a:r>
              <a:rPr lang="ru-RU" sz="115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4 – </a:t>
            </a:r>
            <a:r>
              <a:rPr lang="ru-RU" sz="115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</a:t>
            </a:r>
            <a:r>
              <a:rPr lang="en-US" altLang="ru-RU" sz="1150" dirty="0">
                <a:solidFill>
                  <a:schemeClr val="tx1"/>
                </a:solidFill>
              </a:rPr>
              <a:t>5</a:t>
            </a:r>
            <a:r>
              <a:rPr lang="ru-RU" altLang="ru-RU" sz="1150" dirty="0">
                <a:solidFill>
                  <a:schemeClr val="tx1"/>
                </a:solidFill>
              </a:rPr>
              <a:t> –</a:t>
            </a:r>
            <a:r>
              <a:rPr lang="en-US" altLang="ru-RU" sz="115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ледовая арена «</a:t>
            </a:r>
            <a:r>
              <a:rPr lang="ru-RU" sz="1150" dirty="0" err="1">
                <a:solidFill>
                  <a:schemeClr val="tx1"/>
                </a:solidFill>
              </a:rPr>
              <a:t>Халык</a:t>
            </a:r>
            <a:r>
              <a:rPr lang="ru-RU" sz="115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150" dirty="0" err="1">
                <a:solidFill>
                  <a:schemeClr val="tx1"/>
                </a:solidFill>
              </a:rPr>
              <a:t>Думан</a:t>
            </a:r>
            <a:r>
              <a:rPr lang="ru-RU" sz="11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</a:t>
            </a:r>
            <a:r>
              <a:rPr lang="en-US" altLang="ru-RU" sz="1150" dirty="0">
                <a:solidFill>
                  <a:schemeClr val="tx1"/>
                </a:solidFill>
              </a:rPr>
              <a:t>6</a:t>
            </a:r>
            <a:r>
              <a:rPr lang="ru-RU" altLang="ru-RU" sz="1150" dirty="0">
                <a:solidFill>
                  <a:schemeClr val="tx1"/>
                </a:solidFill>
              </a:rPr>
              <a:t> – </a:t>
            </a:r>
            <a:r>
              <a:rPr lang="ru-RU" sz="1150" dirty="0" err="1">
                <a:solidFill>
                  <a:schemeClr val="tx1"/>
                </a:solidFill>
              </a:rPr>
              <a:t>терр</a:t>
            </a:r>
            <a:r>
              <a:rPr lang="ru-RU" sz="1150" dirty="0">
                <a:solidFill>
                  <a:schemeClr val="tx1"/>
                </a:solidFill>
              </a:rPr>
              <a:t>. </a:t>
            </a:r>
            <a:r>
              <a:rPr lang="ru-RU" sz="1150" dirty="0" err="1">
                <a:solidFill>
                  <a:schemeClr val="tx1"/>
                </a:solidFill>
              </a:rPr>
              <a:t>Жетысуского</a:t>
            </a:r>
            <a:r>
              <a:rPr lang="ru-RU" sz="1150" dirty="0">
                <a:solidFill>
                  <a:schemeClr val="tx1"/>
                </a:solidFill>
              </a:rPr>
              <a:t> </a:t>
            </a:r>
            <a:r>
              <a:rPr lang="kk-KZ" sz="1150" dirty="0">
                <a:solidFill>
                  <a:schemeClr val="tx1"/>
                </a:solidFill>
              </a:rPr>
              <a:t>акимата</a:t>
            </a:r>
            <a:r>
              <a:rPr lang="ru-RU" sz="1150" dirty="0">
                <a:solidFill>
                  <a:schemeClr val="tx1"/>
                </a:solidFill>
              </a:rPr>
              <a:t>, микрорайон «</a:t>
            </a:r>
            <a:r>
              <a:rPr lang="ru-RU" sz="1150" dirty="0" err="1">
                <a:solidFill>
                  <a:schemeClr val="tx1"/>
                </a:solidFill>
              </a:rPr>
              <a:t>Кулагер</a:t>
            </a:r>
            <a:r>
              <a:rPr lang="ru-RU" sz="11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2</a:t>
            </a:r>
            <a:r>
              <a:rPr lang="en-US" altLang="ru-RU" sz="1150" dirty="0">
                <a:solidFill>
                  <a:schemeClr val="tx1"/>
                </a:solidFill>
              </a:rPr>
              <a:t>7</a:t>
            </a:r>
            <a:r>
              <a:rPr lang="ru-RU" altLang="ru-RU" sz="1150" dirty="0">
                <a:solidFill>
                  <a:schemeClr val="tx1"/>
                </a:solidFill>
              </a:rPr>
              <a:t> –</a:t>
            </a:r>
            <a:r>
              <a:rPr lang="en-US" altLang="ru-RU" sz="115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2</a:t>
            </a:r>
            <a:r>
              <a:rPr lang="en-US" altLang="ru-RU" sz="1150" dirty="0">
                <a:solidFill>
                  <a:schemeClr val="tx1"/>
                </a:solidFill>
              </a:rPr>
              <a:t>8 –  </a:t>
            </a:r>
            <a:r>
              <a:rPr lang="ru-RU" sz="115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150" dirty="0">
                <a:solidFill>
                  <a:schemeClr val="tx1"/>
                </a:solidFill>
              </a:rPr>
              <a:t>ул. Ахметова, 50</a:t>
            </a:r>
            <a:endParaRPr lang="en-US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2</a:t>
            </a:r>
            <a:r>
              <a:rPr lang="en-US" altLang="ru-RU" sz="1150" dirty="0">
                <a:solidFill>
                  <a:schemeClr val="tx1"/>
                </a:solidFill>
              </a:rPr>
              <a:t>9 –  </a:t>
            </a:r>
            <a:r>
              <a:rPr lang="ru-RU" sz="1150" dirty="0">
                <a:solidFill>
                  <a:schemeClr val="tx1"/>
                </a:solidFill>
              </a:rPr>
              <a:t>РУВД </a:t>
            </a:r>
            <a:r>
              <a:rPr lang="ru-RU" sz="1150" dirty="0" err="1">
                <a:solidFill>
                  <a:schemeClr val="tx1"/>
                </a:solidFill>
              </a:rPr>
              <a:t>Турскибского</a:t>
            </a:r>
            <a:r>
              <a:rPr lang="ru-RU" sz="115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3</a:t>
            </a:r>
            <a:r>
              <a:rPr lang="en-US" altLang="ru-RU" sz="1150" dirty="0">
                <a:solidFill>
                  <a:schemeClr val="tx1"/>
                </a:solidFill>
              </a:rPr>
              <a:t>0 – </a:t>
            </a:r>
            <a:r>
              <a:rPr lang="ru-RU" sz="1150" dirty="0">
                <a:solidFill>
                  <a:schemeClr val="tx1"/>
                </a:solidFill>
              </a:rPr>
              <a:t>м-н «</a:t>
            </a:r>
            <a:r>
              <a:rPr lang="ru-RU" sz="1150" dirty="0" err="1">
                <a:solidFill>
                  <a:schemeClr val="tx1"/>
                </a:solidFill>
              </a:rPr>
              <a:t>Шанырак</a:t>
            </a:r>
            <a:r>
              <a:rPr lang="ru-RU" sz="1150" dirty="0">
                <a:solidFill>
                  <a:schemeClr val="tx1"/>
                </a:solidFill>
              </a:rPr>
              <a:t>», школа №26, ул. </a:t>
            </a:r>
            <a:r>
              <a:rPr lang="ru-RU" sz="1150" dirty="0" err="1">
                <a:solidFill>
                  <a:schemeClr val="tx1"/>
                </a:solidFill>
              </a:rPr>
              <a:t>Жанкожа</a:t>
            </a:r>
            <a:r>
              <a:rPr lang="ru-RU" sz="1150" dirty="0">
                <a:solidFill>
                  <a:schemeClr val="tx1"/>
                </a:solidFill>
              </a:rPr>
              <a:t> батыра, 202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31</a:t>
            </a:r>
            <a:r>
              <a:rPr lang="en-US" altLang="ru-RU" sz="1150" dirty="0">
                <a:solidFill>
                  <a:schemeClr val="tx1"/>
                </a:solidFill>
              </a:rPr>
              <a:t> – </a:t>
            </a:r>
            <a:r>
              <a:rPr lang="ru-RU" sz="1150" dirty="0" err="1">
                <a:solidFill>
                  <a:schemeClr val="tx1"/>
                </a:solidFill>
              </a:rPr>
              <a:t>пр.Аль-Фараби</a:t>
            </a:r>
            <a:r>
              <a:rPr lang="ru-RU" sz="1150" dirty="0">
                <a:solidFill>
                  <a:schemeClr val="tx1"/>
                </a:solidFill>
              </a:rPr>
              <a:t>, угол </a:t>
            </a:r>
            <a:r>
              <a:rPr lang="ru-RU" sz="1150" dirty="0" err="1">
                <a:solidFill>
                  <a:schemeClr val="tx1"/>
                </a:solidFill>
              </a:rPr>
              <a:t>ул.Навои</a:t>
            </a:r>
            <a:r>
              <a:rPr lang="ru-RU" sz="115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150" dirty="0" err="1">
                <a:solidFill>
                  <a:schemeClr val="tx1"/>
                </a:solidFill>
              </a:rPr>
              <a:t>Зеленстрой</a:t>
            </a:r>
            <a:r>
              <a:rPr lang="ru-RU" sz="1150" dirty="0">
                <a:solidFill>
                  <a:schemeClr val="tx1"/>
                </a:solidFill>
              </a:rPr>
              <a:t>»)</a:t>
            </a:r>
          </a:p>
          <a:p>
            <a:r>
              <a:rPr lang="kk-KZ" sz="1150" i="1" dirty="0">
                <a:solidFill>
                  <a:schemeClr val="tx1"/>
                </a:solidFill>
              </a:rPr>
              <a:t>№1 -</a:t>
            </a:r>
            <a:r>
              <a:rPr lang="kk-KZ" sz="1150" dirty="0">
                <a:solidFill>
                  <a:schemeClr val="tx1"/>
                </a:solidFill>
              </a:rPr>
              <a:t> </a:t>
            </a:r>
            <a:r>
              <a:rPr lang="ru-RU" sz="115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150" i="1" dirty="0" err="1">
                <a:solidFill>
                  <a:schemeClr val="tx1"/>
                </a:solidFill>
              </a:rPr>
              <a:t>Сатпаева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ru-RU" sz="115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№12 - </a:t>
            </a:r>
            <a:r>
              <a:rPr lang="ru-RU" sz="1150" i="1" dirty="0">
                <a:solidFill>
                  <a:schemeClr val="tx1"/>
                </a:solidFill>
              </a:rPr>
              <a:t>пр. </a:t>
            </a:r>
            <a:r>
              <a:rPr lang="ru-RU" sz="1150" i="1" dirty="0" err="1">
                <a:solidFill>
                  <a:schemeClr val="tx1"/>
                </a:solidFill>
              </a:rPr>
              <a:t>Райымбека</a:t>
            </a:r>
            <a:r>
              <a:rPr lang="ru-RU" sz="1150" i="1" dirty="0">
                <a:solidFill>
                  <a:schemeClr val="tx1"/>
                </a:solidFill>
              </a:rPr>
              <a:t>, угол ул. </a:t>
            </a:r>
            <a:r>
              <a:rPr lang="ru-RU" sz="1150" i="1" dirty="0" err="1">
                <a:solidFill>
                  <a:schemeClr val="tx1"/>
                </a:solidFill>
              </a:rPr>
              <a:t>Наурызбай</a:t>
            </a:r>
            <a:r>
              <a:rPr lang="ru-RU" sz="1150" i="1" dirty="0">
                <a:solidFill>
                  <a:schemeClr val="tx1"/>
                </a:solidFill>
              </a:rPr>
              <a:t> батыра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№16 - </a:t>
            </a:r>
            <a:r>
              <a:rPr lang="ru-RU" sz="1150" i="1" dirty="0">
                <a:solidFill>
                  <a:schemeClr val="tx1"/>
                </a:solidFill>
              </a:rPr>
              <a:t>м-н Айнабулак-3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№25 -</a:t>
            </a:r>
            <a:r>
              <a:rPr lang="kk-KZ" sz="1150" dirty="0">
                <a:solidFill>
                  <a:schemeClr val="tx1"/>
                </a:solidFill>
              </a:rPr>
              <a:t> </a:t>
            </a:r>
            <a:r>
              <a:rPr lang="ru-RU" sz="1150" i="1" dirty="0">
                <a:solidFill>
                  <a:schemeClr val="tx1"/>
                </a:solidFill>
              </a:rPr>
              <a:t>м-н Аксай-3, ул. </a:t>
            </a:r>
            <a:r>
              <a:rPr lang="ru-RU" sz="1150" i="1" dirty="0" err="1">
                <a:solidFill>
                  <a:schemeClr val="tx1"/>
                </a:solidFill>
              </a:rPr>
              <a:t>Маречека</a:t>
            </a:r>
            <a:r>
              <a:rPr lang="ru-RU" sz="1150" i="1" dirty="0">
                <a:solidFill>
                  <a:schemeClr val="tx1"/>
                </a:solidFill>
              </a:rPr>
              <a:t>, угол ул. </a:t>
            </a:r>
            <a:r>
              <a:rPr lang="ru-RU" sz="1150" i="1" dirty="0" err="1">
                <a:solidFill>
                  <a:schemeClr val="tx1"/>
                </a:solidFill>
              </a:rPr>
              <a:t>Б.Момышулы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№26 - </a:t>
            </a:r>
            <a:r>
              <a:rPr lang="ru-RU" sz="1150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sz="1150" i="1" dirty="0">
                <a:solidFill>
                  <a:schemeClr val="tx1"/>
                </a:solidFill>
              </a:rPr>
              <a:t>.</a:t>
            </a:r>
            <a:endParaRPr lang="ru-RU" sz="115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solidFill>
                  <a:srgbClr val="000000"/>
                </a:solidFill>
                <a:cs typeface="Times New Roman" pitchFamily="18" charset="0"/>
              </a:rPr>
              <a:t>Нұрмахамбет</a:t>
            </a:r>
            <a:r>
              <a:rPr lang="ru-RU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39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14763</TotalTime>
  <Words>803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2840</cp:revision>
  <cp:lastPrinted>2021-07-01T09:11:30Z</cp:lastPrinted>
  <dcterms:created xsi:type="dcterms:W3CDTF">2018-03-27T06:03:00Z</dcterms:created>
  <dcterms:modified xsi:type="dcterms:W3CDTF">2022-11-29T07:45:37Z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