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40020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30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снег, поземок.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днем 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09 ч. 01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1496" y="2267737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 ноября, ночью 01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15112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334761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14809</TotalTime>
  <Words>558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2515</cp:revision>
  <cp:lastPrinted>2021-07-01T03:56:27Z</cp:lastPrinted>
  <dcterms:created xsi:type="dcterms:W3CDTF">2018-03-27T06:03:00Z</dcterms:created>
  <dcterms:modified xsi:type="dcterms:W3CDTF">2022-11-29T07:56:41Z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