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23640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93961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30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30 ноября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5-10 м/с. Температура воздуха ночью 23-25, днем 15-17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до 09 ч. 01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6749" y="1955293"/>
            <a:ext cx="4691064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ноября, ночью 01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06750" y="3050869"/>
            <a:ext cx="4691064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18214</TotalTime>
  <Words>643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2952</cp:revision>
  <cp:lastPrinted>2021-11-30T05:55:24Z</cp:lastPrinted>
  <dcterms:created xsi:type="dcterms:W3CDTF">2018-03-27T06:03:00Z</dcterms:created>
  <dcterms:modified xsi:type="dcterms:W3CDTF">2022-11-29T08:06:58Z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