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29 қарашадан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738938"/>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30 </a:t>
            </a:r>
            <a:r>
              <a:rPr lang="kk-KZ" altLang="ru-RU" sz="1050" b="1" dirty="0" smtClean="0">
                <a:solidFill>
                  <a:srgbClr val="000000"/>
                </a:solidFill>
                <a:latin typeface="Times New Roman" pitchFamily="18" charset="0"/>
                <a:cs typeface="Times New Roman" pitchFamily="18" charset="0"/>
              </a:rPr>
              <a:t>қарашаға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29 </a:t>
            </a:r>
            <a:r>
              <a:rPr lang="ru-RU" altLang="ru-RU" sz="1050" b="1" dirty="0" err="1" smtClean="0">
                <a:solidFill>
                  <a:srgbClr val="000000"/>
                </a:solidFill>
                <a:latin typeface="Times New Roman" pitchFamily="18" charset="0"/>
                <a:cs typeface="Times New Roman" pitchFamily="18" charset="0"/>
              </a:rPr>
              <a:t>қарашадан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30 қарашаға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Оңтүстік-шығыстан</a:t>
            </a:r>
            <a:r>
              <a:rPr lang="kk-KZ" sz="1100" dirty="0" smtClean="0"/>
              <a:t> </a:t>
            </a:r>
            <a:r>
              <a:rPr lang="kk-KZ" sz="1100" dirty="0" smtClean="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2-7, күндіз 9-14 м/с. Ауа температурасы түнде 23-25, күндіз 15-17 градус аяз.</a:t>
            </a:r>
            <a:endParaRPr lang="kk-KZ" sz="110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sz="1050" b="1" dirty="0" smtClean="0">
                <a:solidFill>
                  <a:srgbClr val="000000"/>
                </a:solidFill>
                <a:latin typeface="Times New Roman" pitchFamily="18" charset="0"/>
                <a:cs typeface="Times New Roman" pitchFamily="18" charset="0"/>
              </a:rPr>
              <a:t>01 </a:t>
            </a:r>
            <a:r>
              <a:rPr lang="ru-RU" sz="1050" b="1" dirty="0" err="1" smtClean="0">
                <a:latin typeface="Times New Roman" panose="02020603050405020304" pitchFamily="18" charset="0"/>
                <a:cs typeface="Times New Roman" panose="02020603050405020304" pitchFamily="18" charset="0"/>
              </a:rPr>
              <a:t>желтоқсанға</a:t>
            </a:r>
            <a:r>
              <a:rPr lang="kk-KZ"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30 </a:t>
            </a:r>
            <a:r>
              <a:rPr lang="ru-RU" altLang="ru-RU" sz="1050" b="1" dirty="0" err="1" smtClean="0">
                <a:solidFill>
                  <a:srgbClr val="000000"/>
                </a:solidFill>
                <a:latin typeface="Times New Roman" pitchFamily="18" charset="0"/>
                <a:cs typeface="Times New Roman" pitchFamily="18" charset="0"/>
              </a:rPr>
              <a:t>қарашадан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01 </a:t>
            </a:r>
            <a:r>
              <a:rPr lang="kk-KZ" altLang="ru-RU" sz="1050" b="1" dirty="0" smtClean="0">
                <a:solidFill>
                  <a:srgbClr val="000000"/>
                </a:solidFill>
                <a:latin typeface="Times New Roman" pitchFamily="18" charset="0"/>
                <a:cs typeface="Times New Roman" pitchFamily="18" charset="0"/>
              </a:rPr>
              <a:t>желтоқсан</a:t>
            </a:r>
            <a:r>
              <a:rPr lang="kk-KZ" sz="1050" b="1" dirty="0" smtClean="0">
                <a:solidFill>
                  <a:srgbClr val="000000"/>
                </a:solidFill>
                <a:latin typeface="Times New Roman" pitchFamily="18" charset="0"/>
                <a:cs typeface="Times New Roman" pitchFamily="18" charset="0"/>
              </a:rPr>
              <a:t>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Шығыстан</a:t>
            </a:r>
            <a:r>
              <a:rPr lang="kk-KZ" sz="1100" dirty="0" smtClean="0"/>
              <a:t>, </a:t>
            </a:r>
            <a:r>
              <a:rPr lang="kk-KZ" sz="1100" dirty="0" smtClean="0">
                <a:latin typeface="Times New Roman" pitchFamily="18" charset="0"/>
                <a:cs typeface="Times New Roman" pitchFamily="18" charset="0"/>
              </a:rPr>
              <a:t>солтүстік-шығыстан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21-23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6039" y="1984501"/>
            <a:ext cx="4681821"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039" y="3068960"/>
            <a:ext cx="4681821"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TextBox 2"/>
          <p:cNvSpPr txBox="1">
            <a:spLocks noChangeArrowheads="1"/>
          </p:cNvSpPr>
          <p:nvPr/>
        </p:nvSpPr>
        <p:spPr bwMode="auto">
          <a:xfrm>
            <a:off x="122238" y="127000"/>
            <a:ext cx="48307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12992</TotalTime>
  <Words>566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2347</cp:revision>
  <cp:lastPrinted>2021-07-01T03:56:27Z</cp:lastPrinted>
  <dcterms:created xsi:type="dcterms:W3CDTF">2018-03-27T06:03:00Z</dcterms:created>
  <dcterms:modified xsi:type="dcterms:W3CDTF">2022-11-29T08:10:06Z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