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65531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29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1413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30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Кей </a:t>
            </a:r>
            <a:r>
              <a:rPr lang="kk-KZ" sz="1200" dirty="0">
                <a:solidFill>
                  <a:prstClr val="black"/>
                </a:solidFill>
                <a:latin typeface="Times New Roman" pitchFamily="18" charset="0"/>
                <a:cs typeface="Times New Roman" pitchFamily="18" charset="0"/>
              </a:rPr>
              <a:t>уақытта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тұман, көктайғақ </a:t>
            </a:r>
            <a:r>
              <a:rPr lang="kk-KZ"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ea typeface="Times New Roman"/>
                <a:cs typeface="Times New Roman" pitchFamily="18" charset="0"/>
              </a:rPr>
              <a:t> </a:t>
            </a:r>
            <a:r>
              <a:rPr lang="kk-KZ" sz="1200" dirty="0">
                <a:latin typeface="Times New Roman"/>
                <a:ea typeface="Times New Roman"/>
              </a:rPr>
              <a:t>Сол</a:t>
            </a:r>
            <a:r>
              <a:rPr lang="kk-KZ" sz="1200" dirty="0">
                <a:latin typeface="Times New Roman"/>
                <a:ea typeface="Calibri"/>
              </a:rPr>
              <a:t>түстік-шығыстан соққан жел</a:t>
            </a:r>
            <a:r>
              <a:rPr lang="kk-KZ" sz="1200" dirty="0">
                <a:latin typeface="Times New Roman"/>
                <a:ea typeface="Times New Roman"/>
              </a:rPr>
              <a:t> оң</a:t>
            </a:r>
            <a:r>
              <a:rPr lang="kk-KZ" sz="1200" dirty="0">
                <a:latin typeface="Times New Roman"/>
                <a:ea typeface="Calibri"/>
              </a:rPr>
              <a:t>түстік-батыс желіне ауысады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a:t>
            </a:r>
            <a:r>
              <a:rPr lang="kk-KZ" sz="1200" dirty="0" smtClean="0">
                <a:latin typeface="Times New Roman"/>
                <a:ea typeface="Calibri"/>
              </a:rPr>
              <a:t>күндіз екпіні 15-20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 градус аяз-1 градус жылы,  күндіз 6-8 градус жылы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Кей уақытта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тұман, көктайғақ болады.</a:t>
            </a:r>
            <a:r>
              <a:rPr lang="kk-KZ" sz="1200" dirty="0" smtClean="0">
                <a:solidFill>
                  <a:prstClr val="black"/>
                </a:solidFill>
                <a:latin typeface="Times New Roman" pitchFamily="18" charset="0"/>
                <a:ea typeface="Times New Roman"/>
                <a:cs typeface="Times New Roman" pitchFamily="18" charset="0"/>
              </a:rPr>
              <a:t> Оңтүстік-батыстан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a:t>
            </a:r>
            <a:r>
              <a:rPr lang="kk-KZ" sz="1200" dirty="0">
                <a:latin typeface="Times New Roman"/>
                <a:ea typeface="Times New Roman"/>
              </a:rPr>
              <a:t> </a:t>
            </a:r>
            <a:r>
              <a:rPr lang="kk-KZ" sz="1200" dirty="0" smtClean="0">
                <a:latin typeface="Times New Roman"/>
                <a:ea typeface="Times New Roman"/>
              </a:rPr>
              <a:t>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1-3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14375</TotalTime>
  <Words>599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2817</cp:revision>
  <cp:lastPrinted>2022-11-29T06:32:01Z</cp:lastPrinted>
  <dcterms:created xsi:type="dcterms:W3CDTF">2018-03-27T06:03:00Z</dcterms:created>
  <dcterms:modified xsi:type="dcterms:W3CDTF">2022-11-29T08:18:30Z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