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9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6601750"/>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31322" y="2358356"/>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30 </a:t>
            </a:r>
            <a:r>
              <a:rPr lang="kk-KZ" sz="1100" dirty="0" smtClean="0">
                <a:solidFill>
                  <a:srgbClr val="000000"/>
                </a:solidFill>
                <a:latin typeface="Times New Roman" panose="02020603050405020304" pitchFamily="18" charset="0"/>
                <a:cs typeface="Times New Roman" panose="02020603050405020304" pitchFamily="18" charset="0"/>
              </a:rPr>
              <a:t>қарашасынан, 01 желтоқсанға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30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30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солтүстік-шығыстан, шығысытан, күші 9-14 </a:t>
            </a:r>
            <a:r>
              <a:rPr lang="kk-KZ" sz="1100" dirty="0" smtClean="0">
                <a:solidFill>
                  <a:prstClr val="black"/>
                </a:solidFill>
                <a:latin typeface="Times New Roman" pitchFamily="18" charset="0"/>
                <a:cs typeface="Times New Roman" pitchFamily="18" charset="0"/>
              </a:rPr>
              <a:t>м/с. Ауа температурасы </a:t>
            </a:r>
            <a:r>
              <a:rPr lang="kk-KZ" sz="1100" smtClean="0">
                <a:solidFill>
                  <a:prstClr val="black"/>
                </a:solidFill>
                <a:latin typeface="Times New Roman" pitchFamily="18" charset="0"/>
                <a:cs typeface="Times New Roman" pitchFamily="18" charset="0"/>
              </a:rPr>
              <a:t>түнде 3-5 </a:t>
            </a:r>
            <a:r>
              <a:rPr lang="kk-KZ" sz="1100" dirty="0" smtClean="0">
                <a:solidFill>
                  <a:prstClr val="black"/>
                </a:solidFill>
                <a:latin typeface="Times New Roman" pitchFamily="18" charset="0"/>
                <a:cs typeface="Times New Roman" pitchFamily="18" charset="0"/>
              </a:rPr>
              <a:t>аяз, </a:t>
            </a:r>
            <a:r>
              <a:rPr lang="kk-KZ" sz="1100" smtClean="0">
                <a:solidFill>
                  <a:prstClr val="black"/>
                </a:solidFill>
                <a:latin typeface="Times New Roman" pitchFamily="18" charset="0"/>
                <a:cs typeface="Times New Roman" pitchFamily="18" charset="0"/>
              </a:rPr>
              <a:t>күндіз 1-3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01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30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01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аяз</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32675" y="3368728"/>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18789</TotalTime>
  <Words>587</Words>
  <Application>Microsoft Office PowerPoint</Application>
  <PresentationFormat>Лист A4 (210x297 мм)</PresentationFormat>
  <Paragraphs>105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2527</cp:revision>
  <cp:lastPrinted>2021-07-01T07:38:07Z</cp:lastPrinted>
  <dcterms:created xsi:type="dcterms:W3CDTF">2018-03-27T06:03:00Z</dcterms:created>
  <dcterms:modified xsi:type="dcterms:W3CDTF">2022-11-29T08:37:16Z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