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42792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2284045"/>
            <a:ext cx="472522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ноября, ночью 01 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78646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30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01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75529" y="31299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14854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2021-07-01T03:56:27Z</cp:lastPrinted>
  <dcterms:created xsi:type="dcterms:W3CDTF">2018-03-27T06:03:00Z</dcterms:created>
  <dcterms:modified xsi:type="dcterms:W3CDTF">2022-11-29T08:20:50Z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