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726148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қарашаға арналған ауа-райы болжамы</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smtClean="0">
                <a:solidFill>
                  <a:srgbClr val="000000"/>
                </a:solidFill>
                <a:latin typeface="Times New Roman" panose="02020603050405020304" pitchFamily="18" charset="0"/>
                <a:cs typeface="Times New Roman" panose="02020603050405020304" pitchFamily="18" charset="0"/>
              </a:rPr>
              <a:t> 29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smtClean="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smtClean="0">
                <a:solidFill>
                  <a:srgbClr val="000000"/>
                </a:solidFill>
                <a:latin typeface="Times New Roman" panose="02020603050405020304" pitchFamily="18" charset="0"/>
                <a:cs typeface="Times New Roman" panose="02020603050405020304" pitchFamily="18" charset="0"/>
              </a:rPr>
              <a:t> 30</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smtClean="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01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30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01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30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01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a:solidFill>
                  <a:schemeClr val="tx1"/>
                </a:solidFill>
                <a:latin typeface="Times New Roman" panose="02020603050405020304" pitchFamily="18" charset="0"/>
                <a:cs typeface="Times New Roman" panose="02020603050405020304" pitchFamily="18" charset="0"/>
              </a:rPr>
              <a:t> 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15241</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2576</cp:revision>
  <cp:lastPrinted>2021-07-01T07:38:07Z</cp:lastPrinted>
  <dcterms:created xsi:type="dcterms:W3CDTF">2018-03-27T06:03:00Z</dcterms:created>
  <dcterms:modified xsi:type="dcterms:W3CDTF">2022-11-29T07:58:50Z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