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97905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30 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днем небольшой снег. Ветер северо-восточный с переходом на западный 9-14 м/с. Температура воздуха ночью 6-8, днем 2-4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30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западный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10-12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   А. Жокелова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29.11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11:52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13776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2458</cp:revision>
  <cp:lastPrinted>2021-07-01T03:56:27Z</cp:lastPrinted>
  <dcterms:created xsi:type="dcterms:W3CDTF">2018-03-27T06:03:00Z</dcterms:created>
  <dcterms:modified xsi:type="dcterms:W3CDTF">2022-11-29T08:03:46Z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