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7854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 конце дня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9-14, временами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днем 6-8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9-14, временами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53527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29497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14853</TotalTime>
  <Words>619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2021-07-01T03:56:27Z</cp:lastPrinted>
  <dcterms:created xsi:type="dcterms:W3CDTF">2018-03-27T06:03:00Z</dcterms:created>
  <dcterms:modified xsi:type="dcterms:W3CDTF">2022-11-29T07:54:27Z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